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771" r:id="rId3"/>
    <p:sldId id="408" r:id="rId4"/>
    <p:sldId id="735" r:id="rId5"/>
    <p:sldId id="772" r:id="rId6"/>
    <p:sldId id="702" r:id="rId7"/>
    <p:sldId id="7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VqxpFD2tZFMAXUSXJaaGw==" hashData="+f392RGHNV+ko/B44dQRDP2xAZLvBubnNbU6HZycEnKDR8GdvADf2RbfStBxtQlHzShpyx6FdZQr1Z6jrmntf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7"/>
    <p:restoredTop sz="94790"/>
  </p:normalViewPr>
  <p:slideViewPr>
    <p:cSldViewPr snapToGrid="0" snapToObjects="1">
      <p:cViewPr varScale="1">
        <p:scale>
          <a:sx n="100" d="100"/>
          <a:sy n="100" d="100"/>
        </p:scale>
        <p:origin x="3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E3C3B-D178-D044-8400-3F38A13648B1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BF6111-35BC-2B41-9F26-9CE2C4BCFB6A}">
      <dgm:prSet phldrT="[Text]" custT="1"/>
      <dgm:spPr/>
      <dgm:t>
        <a:bodyPr/>
        <a:lstStyle/>
        <a:p>
          <a:r>
            <a:rPr lang="en-US" sz="2400" b="1" dirty="0">
              <a:solidFill>
                <a:srgbClr val="FFFF00"/>
              </a:solidFill>
              <a:latin typeface="+mn-lt"/>
              <a:cs typeface="Comic Sans MS"/>
            </a:rPr>
            <a:t>Intrauterine lesions can affect fertility by affecting implantation</a:t>
          </a:r>
          <a:endParaRPr lang="en-US" sz="2400" b="1" dirty="0">
            <a:solidFill>
              <a:srgbClr val="FFFF00"/>
            </a:solidFill>
            <a:latin typeface="+mn-lt"/>
          </a:endParaRPr>
        </a:p>
      </dgm:t>
    </dgm:pt>
    <dgm:pt modelId="{63A7918E-00AE-6C4B-8F38-7428457716EA}" type="parTrans" cxnId="{7F6456C6-98ED-054A-87B2-BADF9C1CA324}">
      <dgm:prSet/>
      <dgm:spPr/>
      <dgm:t>
        <a:bodyPr/>
        <a:lstStyle/>
        <a:p>
          <a:endParaRPr lang="en-US"/>
        </a:p>
      </dgm:t>
    </dgm:pt>
    <dgm:pt modelId="{12E40777-2395-C349-A052-8EA37817C292}" type="sibTrans" cxnId="{7F6456C6-98ED-054A-87B2-BADF9C1CA324}">
      <dgm:prSet/>
      <dgm:spPr/>
      <dgm:t>
        <a:bodyPr/>
        <a:lstStyle/>
        <a:p>
          <a:endParaRPr lang="en-US"/>
        </a:p>
      </dgm:t>
    </dgm:pt>
    <dgm:pt modelId="{D768ED07-EA81-DC49-B3D9-45E696F7AFFE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Subtle lesions</a:t>
          </a:r>
        </a:p>
      </dgm:t>
    </dgm:pt>
    <dgm:pt modelId="{6135EA58-27F9-E94A-8C89-2CE9B096EEAF}" type="parTrans" cxnId="{C2997CB9-73BA-5844-8BD0-23700E044D0D}">
      <dgm:prSet/>
      <dgm:spPr/>
      <dgm:t>
        <a:bodyPr/>
        <a:lstStyle/>
        <a:p>
          <a:endParaRPr lang="en-US"/>
        </a:p>
      </dgm:t>
    </dgm:pt>
    <dgm:pt modelId="{4F50DEF7-F8BA-F940-9D83-5296C1360001}" type="sibTrans" cxnId="{C2997CB9-73BA-5844-8BD0-23700E044D0D}">
      <dgm:prSet/>
      <dgm:spPr/>
      <dgm:t>
        <a:bodyPr/>
        <a:lstStyle/>
        <a:p>
          <a:endParaRPr lang="en-US"/>
        </a:p>
      </dgm:t>
    </dgm:pt>
    <dgm:pt modelId="{CF6107E8-68A8-0346-A497-8C0DD9EE804E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Myoma</a:t>
          </a:r>
        </a:p>
      </dgm:t>
    </dgm:pt>
    <dgm:pt modelId="{8834AC98-9D6D-BA46-B22D-3F68B2CBC93B}" type="parTrans" cxnId="{D8507DB2-A7F4-8D4D-9104-4FC133C13A7F}">
      <dgm:prSet/>
      <dgm:spPr/>
      <dgm:t>
        <a:bodyPr/>
        <a:lstStyle/>
        <a:p>
          <a:endParaRPr lang="en-US"/>
        </a:p>
      </dgm:t>
    </dgm:pt>
    <dgm:pt modelId="{18DD6682-7268-BE45-A962-992E3A464173}" type="sibTrans" cxnId="{D8507DB2-A7F4-8D4D-9104-4FC133C13A7F}">
      <dgm:prSet/>
      <dgm:spPr/>
      <dgm:t>
        <a:bodyPr/>
        <a:lstStyle/>
        <a:p>
          <a:endParaRPr lang="en-US"/>
        </a:p>
      </dgm:t>
    </dgm:pt>
    <dgm:pt modelId="{79314599-B772-A042-8A15-F0FF2B0FD2B5}">
      <dgm:prSet phldrT="[Text]" custT="1"/>
      <dgm:spPr/>
      <dgm:t>
        <a:bodyPr/>
        <a:lstStyle/>
        <a:p>
          <a:r>
            <a:rPr lang="en-US" sz="2400" b="1" dirty="0">
              <a:solidFill>
                <a:srgbClr val="FFFF00"/>
              </a:solidFill>
              <a:latin typeface="+mn-lt"/>
            </a:rPr>
            <a:t>COS Is detrimental to the endometrium</a:t>
          </a:r>
        </a:p>
      </dgm:t>
    </dgm:pt>
    <dgm:pt modelId="{98F6AC93-3A21-DF47-A836-90A5402F1D2A}" type="parTrans" cxnId="{353F7FF0-5AB2-F145-8126-BEDD3F0DBAF3}">
      <dgm:prSet/>
      <dgm:spPr/>
      <dgm:t>
        <a:bodyPr/>
        <a:lstStyle/>
        <a:p>
          <a:endParaRPr lang="en-US"/>
        </a:p>
      </dgm:t>
    </dgm:pt>
    <dgm:pt modelId="{472E02D7-AB13-CF49-A22E-30815C42A325}" type="sibTrans" cxnId="{353F7FF0-5AB2-F145-8126-BEDD3F0DBAF3}">
      <dgm:prSet/>
      <dgm:spPr/>
      <dgm:t>
        <a:bodyPr/>
        <a:lstStyle/>
        <a:p>
          <a:endParaRPr lang="en-US"/>
        </a:p>
      </dgm:t>
    </dgm:pt>
    <dgm:pt modelId="{516B7A15-7412-014C-8DDE-DEC90141A7F0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Ovarian Stimulation and </a:t>
          </a:r>
        </a:p>
        <a:p>
          <a:r>
            <a:rPr lang="en-US" sz="2400" b="1" dirty="0">
              <a:latin typeface="+mn-lt"/>
            </a:rPr>
            <a:t>Abnormal concentrations of hormones used for COS</a:t>
          </a:r>
        </a:p>
      </dgm:t>
    </dgm:pt>
    <dgm:pt modelId="{9E466AC0-0702-F64A-9130-026F6ADD1008}" type="parTrans" cxnId="{E4F24575-4C80-7D40-B4BF-877E5C091CF2}">
      <dgm:prSet/>
      <dgm:spPr/>
      <dgm:t>
        <a:bodyPr/>
        <a:lstStyle/>
        <a:p>
          <a:endParaRPr lang="en-US"/>
        </a:p>
      </dgm:t>
    </dgm:pt>
    <dgm:pt modelId="{3CF02D9B-1CAD-4243-8573-06C02E053ABC}" type="sibTrans" cxnId="{E4F24575-4C80-7D40-B4BF-877E5C091CF2}">
      <dgm:prSet/>
      <dgm:spPr/>
      <dgm:t>
        <a:bodyPr/>
        <a:lstStyle/>
        <a:p>
          <a:endParaRPr lang="en-US"/>
        </a:p>
      </dgm:t>
    </dgm:pt>
    <dgm:pt modelId="{6CAB4B94-917D-DD4C-8D18-FE6ED246B796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Result in Suboptimal endometrial development</a:t>
          </a:r>
        </a:p>
      </dgm:t>
    </dgm:pt>
    <dgm:pt modelId="{76E4CF89-1AD3-7D4D-AA0B-D681074CD965}" type="parTrans" cxnId="{1DF75F2A-460D-0241-A289-3AB185D392C2}">
      <dgm:prSet/>
      <dgm:spPr/>
      <dgm:t>
        <a:bodyPr/>
        <a:lstStyle/>
        <a:p>
          <a:endParaRPr lang="en-US"/>
        </a:p>
      </dgm:t>
    </dgm:pt>
    <dgm:pt modelId="{324EA68C-4F8C-DA4D-9539-20A5546CC0F7}" type="sibTrans" cxnId="{1DF75F2A-460D-0241-A289-3AB185D392C2}">
      <dgm:prSet/>
      <dgm:spPr/>
      <dgm:t>
        <a:bodyPr/>
        <a:lstStyle/>
        <a:p>
          <a:endParaRPr lang="en-US"/>
        </a:p>
      </dgm:t>
    </dgm:pt>
    <dgm:pt modelId="{E5A6B431-4A28-C447-B00F-ACA2D4FC4BA3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Polyps</a:t>
          </a:r>
        </a:p>
      </dgm:t>
    </dgm:pt>
    <dgm:pt modelId="{AF04F4B2-B909-0145-B17D-D0AD7D1FD278}" type="parTrans" cxnId="{91F76BF1-E195-A340-925A-A53543A6DBA3}">
      <dgm:prSet/>
      <dgm:spPr/>
      <dgm:t>
        <a:bodyPr/>
        <a:lstStyle/>
        <a:p>
          <a:endParaRPr lang="en-US"/>
        </a:p>
      </dgm:t>
    </dgm:pt>
    <dgm:pt modelId="{D058C3D3-9A02-864B-8CA4-584180663789}" type="sibTrans" cxnId="{91F76BF1-E195-A340-925A-A53543A6DBA3}">
      <dgm:prSet/>
      <dgm:spPr/>
      <dgm:t>
        <a:bodyPr/>
        <a:lstStyle/>
        <a:p>
          <a:endParaRPr lang="en-US"/>
        </a:p>
      </dgm:t>
    </dgm:pt>
    <dgm:pt modelId="{EA13E8FA-913B-DC41-8DD0-7F906DDED224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Adhesions</a:t>
          </a:r>
        </a:p>
      </dgm:t>
    </dgm:pt>
    <dgm:pt modelId="{9E70F714-2B5B-FF41-8D93-64FC18253C47}" type="parTrans" cxnId="{07397EA0-E6CF-0242-96CB-FC6CB762DC63}">
      <dgm:prSet/>
      <dgm:spPr/>
      <dgm:t>
        <a:bodyPr/>
        <a:lstStyle/>
        <a:p>
          <a:endParaRPr lang="en-US"/>
        </a:p>
      </dgm:t>
    </dgm:pt>
    <dgm:pt modelId="{D1B0FF8F-7B93-074F-940F-5E2EAE4CB52E}" type="sibTrans" cxnId="{07397EA0-E6CF-0242-96CB-FC6CB762DC63}">
      <dgm:prSet/>
      <dgm:spPr/>
      <dgm:t>
        <a:bodyPr/>
        <a:lstStyle/>
        <a:p>
          <a:endParaRPr lang="en-US"/>
        </a:p>
      </dgm:t>
    </dgm:pt>
    <dgm:pt modelId="{CFFA37B2-C464-8044-BA0C-5B6302ED4572}">
      <dgm:prSet phldrT="[Text]" custT="1"/>
      <dgm:spPr/>
      <dgm:t>
        <a:bodyPr/>
        <a:lstStyle/>
        <a:p>
          <a:r>
            <a:rPr lang="en-US" sz="2400" b="1" dirty="0">
              <a:latin typeface="+mn-lt"/>
            </a:rPr>
            <a:t>Congenital malformations</a:t>
          </a:r>
        </a:p>
      </dgm:t>
    </dgm:pt>
    <dgm:pt modelId="{BA6A606E-E579-2845-B9B2-91C7F81DDA8E}" type="parTrans" cxnId="{90F6119D-A4ED-AD47-A4A3-6608C54DD7D8}">
      <dgm:prSet/>
      <dgm:spPr/>
      <dgm:t>
        <a:bodyPr/>
        <a:lstStyle/>
        <a:p>
          <a:endParaRPr lang="en-US"/>
        </a:p>
      </dgm:t>
    </dgm:pt>
    <dgm:pt modelId="{FFF54F86-6B11-6544-BF3F-CA70A2E5A1B0}" type="sibTrans" cxnId="{90F6119D-A4ED-AD47-A4A3-6608C54DD7D8}">
      <dgm:prSet/>
      <dgm:spPr/>
      <dgm:t>
        <a:bodyPr/>
        <a:lstStyle/>
        <a:p>
          <a:endParaRPr lang="en-US"/>
        </a:p>
      </dgm:t>
    </dgm:pt>
    <dgm:pt modelId="{82AC363B-6BD7-0E4C-A39C-3C5147272F64}">
      <dgm:prSet phldrT="[Text]" custT="1"/>
      <dgm:spPr/>
      <dgm:t>
        <a:bodyPr/>
        <a:lstStyle/>
        <a:p>
          <a:r>
            <a:rPr lang="en-US" sz="2400" b="1" dirty="0">
              <a:solidFill>
                <a:srgbClr val="000000"/>
              </a:solidFill>
              <a:latin typeface="+mn-lt"/>
            </a:rPr>
            <a:t>Lower implantation rates/ET in COS than NATURAL &amp; OVUM DONATION cy</a:t>
          </a:r>
          <a:r>
            <a:rPr lang="en-US" sz="2400" b="1" dirty="0">
              <a:solidFill>
                <a:srgbClr val="000000"/>
              </a:solidFill>
              <a:latin typeface="Calibri Regular"/>
            </a:rPr>
            <a:t>cles</a:t>
          </a:r>
          <a:endParaRPr lang="en-US" sz="2400" b="1" dirty="0"/>
        </a:p>
      </dgm:t>
    </dgm:pt>
    <dgm:pt modelId="{D3A778B6-BD21-4746-846F-3B3034829EA0}" type="parTrans" cxnId="{AE7E8E21-EFD5-7144-8C35-AEFAF34F1C04}">
      <dgm:prSet/>
      <dgm:spPr/>
      <dgm:t>
        <a:bodyPr/>
        <a:lstStyle/>
        <a:p>
          <a:endParaRPr lang="en-US"/>
        </a:p>
      </dgm:t>
    </dgm:pt>
    <dgm:pt modelId="{7FA78587-20FE-4545-85C9-03C79B2F2BE7}" type="sibTrans" cxnId="{AE7E8E21-EFD5-7144-8C35-AEFAF34F1C04}">
      <dgm:prSet/>
      <dgm:spPr/>
      <dgm:t>
        <a:bodyPr/>
        <a:lstStyle/>
        <a:p>
          <a:endParaRPr lang="en-US"/>
        </a:p>
      </dgm:t>
    </dgm:pt>
    <dgm:pt modelId="{C69113FE-0AD1-B344-AFC2-BED5F939CEBD}" type="pres">
      <dgm:prSet presAssocID="{A0EE3C3B-D178-D044-8400-3F38A13648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066285-DAA2-F349-98E6-F9178128156D}" type="pres">
      <dgm:prSet presAssocID="{ABBF6111-35BC-2B41-9F26-9CE2C4BCFB6A}" presName="root" presStyleCnt="0"/>
      <dgm:spPr/>
    </dgm:pt>
    <dgm:pt modelId="{87173C6C-DF06-DA4F-BCC6-114D371D2A12}" type="pres">
      <dgm:prSet presAssocID="{ABBF6111-35BC-2B41-9F26-9CE2C4BCFB6A}" presName="rootComposite" presStyleCnt="0"/>
      <dgm:spPr/>
    </dgm:pt>
    <dgm:pt modelId="{B60A1327-4C7F-8E43-91D6-C9F00B0450B1}" type="pres">
      <dgm:prSet presAssocID="{ABBF6111-35BC-2B41-9F26-9CE2C4BCFB6A}" presName="rootText" presStyleLbl="node1" presStyleIdx="0" presStyleCnt="2" custScaleX="298186" custLinFactX="-85191" custLinFactNeighborX="-100000" custLinFactNeighborY="3783"/>
      <dgm:spPr/>
    </dgm:pt>
    <dgm:pt modelId="{5BC3815C-AD6B-6F42-AACC-7B1756D13A88}" type="pres">
      <dgm:prSet presAssocID="{ABBF6111-35BC-2B41-9F26-9CE2C4BCFB6A}" presName="rootConnector" presStyleLbl="node1" presStyleIdx="0" presStyleCnt="2"/>
      <dgm:spPr/>
    </dgm:pt>
    <dgm:pt modelId="{42D67D3C-2A76-C74E-966D-98E9D2CF16AE}" type="pres">
      <dgm:prSet presAssocID="{ABBF6111-35BC-2B41-9F26-9CE2C4BCFB6A}" presName="childShape" presStyleCnt="0"/>
      <dgm:spPr/>
    </dgm:pt>
    <dgm:pt modelId="{B32239A9-C789-A14A-BE20-7D991558B336}" type="pres">
      <dgm:prSet presAssocID="{6135EA58-27F9-E94A-8C89-2CE9B096EEAF}" presName="Name13" presStyleLbl="parChTrans1D2" presStyleIdx="0" presStyleCnt="8"/>
      <dgm:spPr/>
    </dgm:pt>
    <dgm:pt modelId="{BAEA5A82-D316-F947-83C3-F93F769B2026}" type="pres">
      <dgm:prSet presAssocID="{D768ED07-EA81-DC49-B3D9-45E696F7AFFE}" presName="childText" presStyleLbl="bgAcc1" presStyleIdx="0" presStyleCnt="8" custScaleX="298186" custLinFactNeighborX="-18188" custLinFactNeighborY="-3479">
        <dgm:presLayoutVars>
          <dgm:bulletEnabled val="1"/>
        </dgm:presLayoutVars>
      </dgm:prSet>
      <dgm:spPr/>
    </dgm:pt>
    <dgm:pt modelId="{0D95B333-B71B-6445-93ED-3B9A0AFF0110}" type="pres">
      <dgm:prSet presAssocID="{8834AC98-9D6D-BA46-B22D-3F68B2CBC93B}" presName="Name13" presStyleLbl="parChTrans1D2" presStyleIdx="1" presStyleCnt="8"/>
      <dgm:spPr/>
    </dgm:pt>
    <dgm:pt modelId="{D2ED9D5F-C0E1-E34E-BD11-9265663E0CEC}" type="pres">
      <dgm:prSet presAssocID="{CF6107E8-68A8-0346-A497-8C0DD9EE804E}" presName="childText" presStyleLbl="bgAcc1" presStyleIdx="1" presStyleCnt="8" custScaleX="298186" custLinFactNeighborX="-18188" custLinFactNeighborY="-3479">
        <dgm:presLayoutVars>
          <dgm:bulletEnabled val="1"/>
        </dgm:presLayoutVars>
      </dgm:prSet>
      <dgm:spPr/>
    </dgm:pt>
    <dgm:pt modelId="{57034B09-6D58-394A-92D3-F3E7C059E6ED}" type="pres">
      <dgm:prSet presAssocID="{AF04F4B2-B909-0145-B17D-D0AD7D1FD278}" presName="Name13" presStyleLbl="parChTrans1D2" presStyleIdx="2" presStyleCnt="8"/>
      <dgm:spPr/>
    </dgm:pt>
    <dgm:pt modelId="{26D9E0B7-6996-E849-9451-C74AE4E0AEA5}" type="pres">
      <dgm:prSet presAssocID="{E5A6B431-4A28-C447-B00F-ACA2D4FC4BA3}" presName="childText" presStyleLbl="bgAcc1" presStyleIdx="2" presStyleCnt="8" custScaleX="298186" custLinFactNeighborX="-18188" custLinFactNeighborY="-3479">
        <dgm:presLayoutVars>
          <dgm:bulletEnabled val="1"/>
        </dgm:presLayoutVars>
      </dgm:prSet>
      <dgm:spPr/>
    </dgm:pt>
    <dgm:pt modelId="{23353E21-EEAC-194B-9CD8-94E43A105E58}" type="pres">
      <dgm:prSet presAssocID="{9E70F714-2B5B-FF41-8D93-64FC18253C47}" presName="Name13" presStyleLbl="parChTrans1D2" presStyleIdx="3" presStyleCnt="8"/>
      <dgm:spPr/>
    </dgm:pt>
    <dgm:pt modelId="{1EEB0C06-EBAA-6048-8FB4-5226C409196B}" type="pres">
      <dgm:prSet presAssocID="{EA13E8FA-913B-DC41-8DD0-7F906DDED224}" presName="childText" presStyleLbl="bgAcc1" presStyleIdx="3" presStyleCnt="8" custScaleX="298186" custLinFactNeighborX="-18188" custLinFactNeighborY="-3479">
        <dgm:presLayoutVars>
          <dgm:bulletEnabled val="1"/>
        </dgm:presLayoutVars>
      </dgm:prSet>
      <dgm:spPr/>
    </dgm:pt>
    <dgm:pt modelId="{8F22AEE8-4845-0F49-93FC-226CAAEC8BF5}" type="pres">
      <dgm:prSet presAssocID="{BA6A606E-E579-2845-B9B2-91C7F81DDA8E}" presName="Name13" presStyleLbl="parChTrans1D2" presStyleIdx="4" presStyleCnt="8"/>
      <dgm:spPr/>
    </dgm:pt>
    <dgm:pt modelId="{5553F205-F52C-1446-B173-B630BB61A8F6}" type="pres">
      <dgm:prSet presAssocID="{CFFA37B2-C464-8044-BA0C-5B6302ED4572}" presName="childText" presStyleLbl="bgAcc1" presStyleIdx="4" presStyleCnt="8" custScaleX="298186" custLinFactNeighborX="-18188" custLinFactNeighborY="154">
        <dgm:presLayoutVars>
          <dgm:bulletEnabled val="1"/>
        </dgm:presLayoutVars>
      </dgm:prSet>
      <dgm:spPr/>
    </dgm:pt>
    <dgm:pt modelId="{A80D2D94-AB7A-E146-9B31-067146DE6E8B}" type="pres">
      <dgm:prSet presAssocID="{79314599-B772-A042-8A15-F0FF2B0FD2B5}" presName="root" presStyleCnt="0"/>
      <dgm:spPr/>
    </dgm:pt>
    <dgm:pt modelId="{DF5F15AC-0DF8-524F-AB68-A9FB34CCD063}" type="pres">
      <dgm:prSet presAssocID="{79314599-B772-A042-8A15-F0FF2B0FD2B5}" presName="rootComposite" presStyleCnt="0"/>
      <dgm:spPr/>
    </dgm:pt>
    <dgm:pt modelId="{17A35C97-4A10-9545-8336-755AB245AE29}" type="pres">
      <dgm:prSet presAssocID="{79314599-B772-A042-8A15-F0FF2B0FD2B5}" presName="rootText" presStyleLbl="node1" presStyleIdx="1" presStyleCnt="2" custScaleX="333247"/>
      <dgm:spPr/>
    </dgm:pt>
    <dgm:pt modelId="{DE9E6E66-4F3E-A14C-A9D6-83FEA0B20578}" type="pres">
      <dgm:prSet presAssocID="{79314599-B772-A042-8A15-F0FF2B0FD2B5}" presName="rootConnector" presStyleLbl="node1" presStyleIdx="1" presStyleCnt="2"/>
      <dgm:spPr/>
    </dgm:pt>
    <dgm:pt modelId="{2474E544-8606-684A-9F5B-1239473AE611}" type="pres">
      <dgm:prSet presAssocID="{79314599-B772-A042-8A15-F0FF2B0FD2B5}" presName="childShape" presStyleCnt="0"/>
      <dgm:spPr/>
    </dgm:pt>
    <dgm:pt modelId="{AD97AB12-8AC2-9C4E-94FB-079EB2991F45}" type="pres">
      <dgm:prSet presAssocID="{9E466AC0-0702-F64A-9130-026F6ADD1008}" presName="Name13" presStyleLbl="parChTrans1D2" presStyleIdx="5" presStyleCnt="8"/>
      <dgm:spPr/>
    </dgm:pt>
    <dgm:pt modelId="{36F0B49C-E87F-4841-B48A-690F61502BDB}" type="pres">
      <dgm:prSet presAssocID="{516B7A15-7412-014C-8DDE-DEC90141A7F0}" presName="childText" presStyleLbl="bgAcc1" presStyleIdx="5" presStyleCnt="8" custScaleX="333247" custScaleY="165283" custLinFactNeighborX="3404" custLinFactNeighborY="54468">
        <dgm:presLayoutVars>
          <dgm:bulletEnabled val="1"/>
        </dgm:presLayoutVars>
      </dgm:prSet>
      <dgm:spPr/>
    </dgm:pt>
    <dgm:pt modelId="{6CC06C4E-AFAC-FD47-8047-E6E3D894F368}" type="pres">
      <dgm:prSet presAssocID="{76E4CF89-1AD3-7D4D-AA0B-D681074CD965}" presName="Name13" presStyleLbl="parChTrans1D2" presStyleIdx="6" presStyleCnt="8"/>
      <dgm:spPr/>
    </dgm:pt>
    <dgm:pt modelId="{382CEC7E-C4A9-A844-BF5B-CCE9E4C635DA}" type="pres">
      <dgm:prSet presAssocID="{6CAB4B94-917D-DD4C-8D18-FE6ED246B796}" presName="childText" presStyleLbl="bgAcc1" presStyleIdx="6" presStyleCnt="8" custScaleX="333247" custLinFactNeighborX="7943" custLinFactNeighborY="90779">
        <dgm:presLayoutVars>
          <dgm:bulletEnabled val="1"/>
        </dgm:presLayoutVars>
      </dgm:prSet>
      <dgm:spPr/>
    </dgm:pt>
    <dgm:pt modelId="{D19CA0AA-F981-6849-89B7-A63A8C4C6FF0}" type="pres">
      <dgm:prSet presAssocID="{D3A778B6-BD21-4746-846F-3B3034829EA0}" presName="Name13" presStyleLbl="parChTrans1D2" presStyleIdx="7" presStyleCnt="8"/>
      <dgm:spPr/>
    </dgm:pt>
    <dgm:pt modelId="{0DC96B20-A8D4-E247-99E2-9593EBE8D8FF}" type="pres">
      <dgm:prSet presAssocID="{82AC363B-6BD7-0E4C-A39C-3C5147272F64}" presName="childText" presStyleLbl="bgAcc1" presStyleIdx="7" presStyleCnt="8" custScaleX="333247" custScaleY="151858" custLinFactY="61587" custLinFactNeighborX="4539" custLinFactNeighborY="100000">
        <dgm:presLayoutVars>
          <dgm:bulletEnabled val="1"/>
        </dgm:presLayoutVars>
      </dgm:prSet>
      <dgm:spPr/>
    </dgm:pt>
  </dgm:ptLst>
  <dgm:cxnLst>
    <dgm:cxn modelId="{9D4B3700-A873-334D-9F90-7EB8CB2C7583}" type="presOf" srcId="{D768ED07-EA81-DC49-B3D9-45E696F7AFFE}" destId="{BAEA5A82-D316-F947-83C3-F93F769B2026}" srcOrd="0" destOrd="0" presId="urn:microsoft.com/office/officeart/2005/8/layout/hierarchy3"/>
    <dgm:cxn modelId="{AE7E8E21-EFD5-7144-8C35-AEFAF34F1C04}" srcId="{79314599-B772-A042-8A15-F0FF2B0FD2B5}" destId="{82AC363B-6BD7-0E4C-A39C-3C5147272F64}" srcOrd="2" destOrd="0" parTransId="{D3A778B6-BD21-4746-846F-3B3034829EA0}" sibTransId="{7FA78587-20FE-4545-85C9-03C79B2F2BE7}"/>
    <dgm:cxn modelId="{1DF75F2A-460D-0241-A289-3AB185D392C2}" srcId="{79314599-B772-A042-8A15-F0FF2B0FD2B5}" destId="{6CAB4B94-917D-DD4C-8D18-FE6ED246B796}" srcOrd="1" destOrd="0" parTransId="{76E4CF89-1AD3-7D4D-AA0B-D681074CD965}" sibTransId="{324EA68C-4F8C-DA4D-9539-20A5546CC0F7}"/>
    <dgm:cxn modelId="{6F036731-E4F7-D84D-A331-7FFF00615508}" type="presOf" srcId="{A0EE3C3B-D178-D044-8400-3F38A13648B1}" destId="{C69113FE-0AD1-B344-AFC2-BED5F939CEBD}" srcOrd="0" destOrd="0" presId="urn:microsoft.com/office/officeart/2005/8/layout/hierarchy3"/>
    <dgm:cxn modelId="{C8C6ED34-9ED6-6346-AE99-3FECFA88AED2}" type="presOf" srcId="{ABBF6111-35BC-2B41-9F26-9CE2C4BCFB6A}" destId="{B60A1327-4C7F-8E43-91D6-C9F00B0450B1}" srcOrd="0" destOrd="0" presId="urn:microsoft.com/office/officeart/2005/8/layout/hierarchy3"/>
    <dgm:cxn modelId="{77A64738-302F-AE47-A263-F719EFCF5388}" type="presOf" srcId="{D3A778B6-BD21-4746-846F-3B3034829EA0}" destId="{D19CA0AA-F981-6849-89B7-A63A8C4C6FF0}" srcOrd="0" destOrd="0" presId="urn:microsoft.com/office/officeart/2005/8/layout/hierarchy3"/>
    <dgm:cxn modelId="{5FE7C43E-794E-4D4C-8A77-D4070085FCBF}" type="presOf" srcId="{79314599-B772-A042-8A15-F0FF2B0FD2B5}" destId="{DE9E6E66-4F3E-A14C-A9D6-83FEA0B20578}" srcOrd="1" destOrd="0" presId="urn:microsoft.com/office/officeart/2005/8/layout/hierarchy3"/>
    <dgm:cxn modelId="{52322D3F-E978-3740-9C02-CB52EC6A209E}" type="presOf" srcId="{ABBF6111-35BC-2B41-9F26-9CE2C4BCFB6A}" destId="{5BC3815C-AD6B-6F42-AACC-7B1756D13A88}" srcOrd="1" destOrd="0" presId="urn:microsoft.com/office/officeart/2005/8/layout/hierarchy3"/>
    <dgm:cxn modelId="{AE5BD13F-2CC6-3548-9DAB-5FD3F8971275}" type="presOf" srcId="{6135EA58-27F9-E94A-8C89-2CE9B096EEAF}" destId="{B32239A9-C789-A14A-BE20-7D991558B336}" srcOrd="0" destOrd="0" presId="urn:microsoft.com/office/officeart/2005/8/layout/hierarchy3"/>
    <dgm:cxn modelId="{C0AE5C47-6105-D942-B39A-B489E22A11F2}" type="presOf" srcId="{8834AC98-9D6D-BA46-B22D-3F68B2CBC93B}" destId="{0D95B333-B71B-6445-93ED-3B9A0AFF0110}" srcOrd="0" destOrd="0" presId="urn:microsoft.com/office/officeart/2005/8/layout/hierarchy3"/>
    <dgm:cxn modelId="{FA62F850-7638-1841-A042-2AEDA53BA805}" type="presOf" srcId="{82AC363B-6BD7-0E4C-A39C-3C5147272F64}" destId="{0DC96B20-A8D4-E247-99E2-9593EBE8D8FF}" srcOrd="0" destOrd="0" presId="urn:microsoft.com/office/officeart/2005/8/layout/hierarchy3"/>
    <dgm:cxn modelId="{BF6D5C5B-C96F-0247-87B0-7F20221E177E}" type="presOf" srcId="{9E70F714-2B5B-FF41-8D93-64FC18253C47}" destId="{23353E21-EEAC-194B-9CD8-94E43A105E58}" srcOrd="0" destOrd="0" presId="urn:microsoft.com/office/officeart/2005/8/layout/hierarchy3"/>
    <dgm:cxn modelId="{E4F24575-4C80-7D40-B4BF-877E5C091CF2}" srcId="{79314599-B772-A042-8A15-F0FF2B0FD2B5}" destId="{516B7A15-7412-014C-8DDE-DEC90141A7F0}" srcOrd="0" destOrd="0" parTransId="{9E466AC0-0702-F64A-9130-026F6ADD1008}" sibTransId="{3CF02D9B-1CAD-4243-8573-06C02E053ABC}"/>
    <dgm:cxn modelId="{BE238781-04A8-C54E-BEB1-FF436879BB83}" type="presOf" srcId="{BA6A606E-E579-2845-B9B2-91C7F81DDA8E}" destId="{8F22AEE8-4845-0F49-93FC-226CAAEC8BF5}" srcOrd="0" destOrd="0" presId="urn:microsoft.com/office/officeart/2005/8/layout/hierarchy3"/>
    <dgm:cxn modelId="{1820C18A-FF1E-6945-B962-D7C9FEBCE6FA}" type="presOf" srcId="{79314599-B772-A042-8A15-F0FF2B0FD2B5}" destId="{17A35C97-4A10-9545-8336-755AB245AE29}" srcOrd="0" destOrd="0" presId="urn:microsoft.com/office/officeart/2005/8/layout/hierarchy3"/>
    <dgm:cxn modelId="{90F6119D-A4ED-AD47-A4A3-6608C54DD7D8}" srcId="{ABBF6111-35BC-2B41-9F26-9CE2C4BCFB6A}" destId="{CFFA37B2-C464-8044-BA0C-5B6302ED4572}" srcOrd="4" destOrd="0" parTransId="{BA6A606E-E579-2845-B9B2-91C7F81DDA8E}" sibTransId="{FFF54F86-6B11-6544-BF3F-CA70A2E5A1B0}"/>
    <dgm:cxn modelId="{CCFB479E-74AF-CE49-90B1-1A17A0C71B06}" type="presOf" srcId="{9E466AC0-0702-F64A-9130-026F6ADD1008}" destId="{AD97AB12-8AC2-9C4E-94FB-079EB2991F45}" srcOrd="0" destOrd="0" presId="urn:microsoft.com/office/officeart/2005/8/layout/hierarchy3"/>
    <dgm:cxn modelId="{07397EA0-E6CF-0242-96CB-FC6CB762DC63}" srcId="{ABBF6111-35BC-2B41-9F26-9CE2C4BCFB6A}" destId="{EA13E8FA-913B-DC41-8DD0-7F906DDED224}" srcOrd="3" destOrd="0" parTransId="{9E70F714-2B5B-FF41-8D93-64FC18253C47}" sibTransId="{D1B0FF8F-7B93-074F-940F-5E2EAE4CB52E}"/>
    <dgm:cxn modelId="{356C32AA-654D-8D4E-ABA6-9CB2E57BCFBC}" type="presOf" srcId="{CFFA37B2-C464-8044-BA0C-5B6302ED4572}" destId="{5553F205-F52C-1446-B173-B630BB61A8F6}" srcOrd="0" destOrd="0" presId="urn:microsoft.com/office/officeart/2005/8/layout/hierarchy3"/>
    <dgm:cxn modelId="{D0E1B4AB-89C2-9C45-9EB9-D81179C320FB}" type="presOf" srcId="{E5A6B431-4A28-C447-B00F-ACA2D4FC4BA3}" destId="{26D9E0B7-6996-E849-9451-C74AE4E0AEA5}" srcOrd="0" destOrd="0" presId="urn:microsoft.com/office/officeart/2005/8/layout/hierarchy3"/>
    <dgm:cxn modelId="{D8507DB2-A7F4-8D4D-9104-4FC133C13A7F}" srcId="{ABBF6111-35BC-2B41-9F26-9CE2C4BCFB6A}" destId="{CF6107E8-68A8-0346-A497-8C0DD9EE804E}" srcOrd="1" destOrd="0" parTransId="{8834AC98-9D6D-BA46-B22D-3F68B2CBC93B}" sibTransId="{18DD6682-7268-BE45-A962-992E3A464173}"/>
    <dgm:cxn modelId="{C2997CB9-73BA-5844-8BD0-23700E044D0D}" srcId="{ABBF6111-35BC-2B41-9F26-9CE2C4BCFB6A}" destId="{D768ED07-EA81-DC49-B3D9-45E696F7AFFE}" srcOrd="0" destOrd="0" parTransId="{6135EA58-27F9-E94A-8C89-2CE9B096EEAF}" sibTransId="{4F50DEF7-F8BA-F940-9D83-5296C1360001}"/>
    <dgm:cxn modelId="{13E529C1-15C7-6C4E-81E0-825682F91A66}" type="presOf" srcId="{EA13E8FA-913B-DC41-8DD0-7F906DDED224}" destId="{1EEB0C06-EBAA-6048-8FB4-5226C409196B}" srcOrd="0" destOrd="0" presId="urn:microsoft.com/office/officeart/2005/8/layout/hierarchy3"/>
    <dgm:cxn modelId="{147757C1-5EDC-7A45-9B8A-3F0435601214}" type="presOf" srcId="{AF04F4B2-B909-0145-B17D-D0AD7D1FD278}" destId="{57034B09-6D58-394A-92D3-F3E7C059E6ED}" srcOrd="0" destOrd="0" presId="urn:microsoft.com/office/officeart/2005/8/layout/hierarchy3"/>
    <dgm:cxn modelId="{7F6456C6-98ED-054A-87B2-BADF9C1CA324}" srcId="{A0EE3C3B-D178-D044-8400-3F38A13648B1}" destId="{ABBF6111-35BC-2B41-9F26-9CE2C4BCFB6A}" srcOrd="0" destOrd="0" parTransId="{63A7918E-00AE-6C4B-8F38-7428457716EA}" sibTransId="{12E40777-2395-C349-A052-8EA37817C292}"/>
    <dgm:cxn modelId="{EACEC9CB-894B-6A4D-A80A-39FE88C2F2B0}" type="presOf" srcId="{6CAB4B94-917D-DD4C-8D18-FE6ED246B796}" destId="{382CEC7E-C4A9-A844-BF5B-CCE9E4C635DA}" srcOrd="0" destOrd="0" presId="urn:microsoft.com/office/officeart/2005/8/layout/hierarchy3"/>
    <dgm:cxn modelId="{D42EE2D3-E5D8-D843-BA93-F4F673CCBD5A}" type="presOf" srcId="{CF6107E8-68A8-0346-A497-8C0DD9EE804E}" destId="{D2ED9D5F-C0E1-E34E-BD11-9265663E0CEC}" srcOrd="0" destOrd="0" presId="urn:microsoft.com/office/officeart/2005/8/layout/hierarchy3"/>
    <dgm:cxn modelId="{0A18D8EB-22C9-A440-999A-4BCAADE99380}" type="presOf" srcId="{76E4CF89-1AD3-7D4D-AA0B-D681074CD965}" destId="{6CC06C4E-AFAC-FD47-8047-E6E3D894F368}" srcOrd="0" destOrd="0" presId="urn:microsoft.com/office/officeart/2005/8/layout/hierarchy3"/>
    <dgm:cxn modelId="{E6C3BCEC-4CA5-9E4A-9BB9-666B651E7943}" type="presOf" srcId="{516B7A15-7412-014C-8DDE-DEC90141A7F0}" destId="{36F0B49C-E87F-4841-B48A-690F61502BDB}" srcOrd="0" destOrd="0" presId="urn:microsoft.com/office/officeart/2005/8/layout/hierarchy3"/>
    <dgm:cxn modelId="{353F7FF0-5AB2-F145-8126-BEDD3F0DBAF3}" srcId="{A0EE3C3B-D178-D044-8400-3F38A13648B1}" destId="{79314599-B772-A042-8A15-F0FF2B0FD2B5}" srcOrd="1" destOrd="0" parTransId="{98F6AC93-3A21-DF47-A836-90A5402F1D2A}" sibTransId="{472E02D7-AB13-CF49-A22E-30815C42A325}"/>
    <dgm:cxn modelId="{91F76BF1-E195-A340-925A-A53543A6DBA3}" srcId="{ABBF6111-35BC-2B41-9F26-9CE2C4BCFB6A}" destId="{E5A6B431-4A28-C447-B00F-ACA2D4FC4BA3}" srcOrd="2" destOrd="0" parTransId="{AF04F4B2-B909-0145-B17D-D0AD7D1FD278}" sibTransId="{D058C3D3-9A02-864B-8CA4-584180663789}"/>
    <dgm:cxn modelId="{D09F25E7-6BCC-4A4C-9751-AD5935DEB430}" type="presParOf" srcId="{C69113FE-0AD1-B344-AFC2-BED5F939CEBD}" destId="{6A066285-DAA2-F349-98E6-F9178128156D}" srcOrd="0" destOrd="0" presId="urn:microsoft.com/office/officeart/2005/8/layout/hierarchy3"/>
    <dgm:cxn modelId="{F6D67675-BDD5-3F40-AEAF-A57574C8240C}" type="presParOf" srcId="{6A066285-DAA2-F349-98E6-F9178128156D}" destId="{87173C6C-DF06-DA4F-BCC6-114D371D2A12}" srcOrd="0" destOrd="0" presId="urn:microsoft.com/office/officeart/2005/8/layout/hierarchy3"/>
    <dgm:cxn modelId="{E95D97D2-9410-364E-9F33-63259A925647}" type="presParOf" srcId="{87173C6C-DF06-DA4F-BCC6-114D371D2A12}" destId="{B60A1327-4C7F-8E43-91D6-C9F00B0450B1}" srcOrd="0" destOrd="0" presId="urn:microsoft.com/office/officeart/2005/8/layout/hierarchy3"/>
    <dgm:cxn modelId="{BC11C96E-4B36-6D4C-9D21-BF4A5CE71981}" type="presParOf" srcId="{87173C6C-DF06-DA4F-BCC6-114D371D2A12}" destId="{5BC3815C-AD6B-6F42-AACC-7B1756D13A88}" srcOrd="1" destOrd="0" presId="urn:microsoft.com/office/officeart/2005/8/layout/hierarchy3"/>
    <dgm:cxn modelId="{8092AE30-E420-F741-80BF-E7EEFEA0CE29}" type="presParOf" srcId="{6A066285-DAA2-F349-98E6-F9178128156D}" destId="{42D67D3C-2A76-C74E-966D-98E9D2CF16AE}" srcOrd="1" destOrd="0" presId="urn:microsoft.com/office/officeart/2005/8/layout/hierarchy3"/>
    <dgm:cxn modelId="{BE2B80C8-7D43-9A4E-B4CD-666872D7F9C2}" type="presParOf" srcId="{42D67D3C-2A76-C74E-966D-98E9D2CF16AE}" destId="{B32239A9-C789-A14A-BE20-7D991558B336}" srcOrd="0" destOrd="0" presId="urn:microsoft.com/office/officeart/2005/8/layout/hierarchy3"/>
    <dgm:cxn modelId="{D25308BE-A34E-DD4E-89D1-8655DCFA8018}" type="presParOf" srcId="{42D67D3C-2A76-C74E-966D-98E9D2CF16AE}" destId="{BAEA5A82-D316-F947-83C3-F93F769B2026}" srcOrd="1" destOrd="0" presId="urn:microsoft.com/office/officeart/2005/8/layout/hierarchy3"/>
    <dgm:cxn modelId="{41F51303-FE9D-4748-878D-A72B3EDA0FEA}" type="presParOf" srcId="{42D67D3C-2A76-C74E-966D-98E9D2CF16AE}" destId="{0D95B333-B71B-6445-93ED-3B9A0AFF0110}" srcOrd="2" destOrd="0" presId="urn:microsoft.com/office/officeart/2005/8/layout/hierarchy3"/>
    <dgm:cxn modelId="{A05E08FB-5248-1E42-BBC1-21F05F2EFFAD}" type="presParOf" srcId="{42D67D3C-2A76-C74E-966D-98E9D2CF16AE}" destId="{D2ED9D5F-C0E1-E34E-BD11-9265663E0CEC}" srcOrd="3" destOrd="0" presId="urn:microsoft.com/office/officeart/2005/8/layout/hierarchy3"/>
    <dgm:cxn modelId="{853897CC-9521-6D42-89AE-D86F723DC971}" type="presParOf" srcId="{42D67D3C-2A76-C74E-966D-98E9D2CF16AE}" destId="{57034B09-6D58-394A-92D3-F3E7C059E6ED}" srcOrd="4" destOrd="0" presId="urn:microsoft.com/office/officeart/2005/8/layout/hierarchy3"/>
    <dgm:cxn modelId="{7A394B01-BE81-F741-B3F0-E34C00942CCC}" type="presParOf" srcId="{42D67D3C-2A76-C74E-966D-98E9D2CF16AE}" destId="{26D9E0B7-6996-E849-9451-C74AE4E0AEA5}" srcOrd="5" destOrd="0" presId="urn:microsoft.com/office/officeart/2005/8/layout/hierarchy3"/>
    <dgm:cxn modelId="{AE8B2F86-ACE5-014E-859F-416517313850}" type="presParOf" srcId="{42D67D3C-2A76-C74E-966D-98E9D2CF16AE}" destId="{23353E21-EEAC-194B-9CD8-94E43A105E58}" srcOrd="6" destOrd="0" presId="urn:microsoft.com/office/officeart/2005/8/layout/hierarchy3"/>
    <dgm:cxn modelId="{16138BB1-E5F6-434C-A741-018A3517DAA7}" type="presParOf" srcId="{42D67D3C-2A76-C74E-966D-98E9D2CF16AE}" destId="{1EEB0C06-EBAA-6048-8FB4-5226C409196B}" srcOrd="7" destOrd="0" presId="urn:microsoft.com/office/officeart/2005/8/layout/hierarchy3"/>
    <dgm:cxn modelId="{9513E336-A7F8-8E4F-AF93-BCE8B5CB87C1}" type="presParOf" srcId="{42D67D3C-2A76-C74E-966D-98E9D2CF16AE}" destId="{8F22AEE8-4845-0F49-93FC-226CAAEC8BF5}" srcOrd="8" destOrd="0" presId="urn:microsoft.com/office/officeart/2005/8/layout/hierarchy3"/>
    <dgm:cxn modelId="{CADFB48B-F019-0B49-98D8-4805D83129AE}" type="presParOf" srcId="{42D67D3C-2A76-C74E-966D-98E9D2CF16AE}" destId="{5553F205-F52C-1446-B173-B630BB61A8F6}" srcOrd="9" destOrd="0" presId="urn:microsoft.com/office/officeart/2005/8/layout/hierarchy3"/>
    <dgm:cxn modelId="{08F212E7-6817-2F45-9C1C-1F4FD6A8DCE4}" type="presParOf" srcId="{C69113FE-0AD1-B344-AFC2-BED5F939CEBD}" destId="{A80D2D94-AB7A-E146-9B31-067146DE6E8B}" srcOrd="1" destOrd="0" presId="urn:microsoft.com/office/officeart/2005/8/layout/hierarchy3"/>
    <dgm:cxn modelId="{8BECB855-B51B-FC4F-8A15-6E45577AEE59}" type="presParOf" srcId="{A80D2D94-AB7A-E146-9B31-067146DE6E8B}" destId="{DF5F15AC-0DF8-524F-AB68-A9FB34CCD063}" srcOrd="0" destOrd="0" presId="urn:microsoft.com/office/officeart/2005/8/layout/hierarchy3"/>
    <dgm:cxn modelId="{3B1F4CE0-E0D5-0F42-8506-9495A2A0F0FE}" type="presParOf" srcId="{DF5F15AC-0DF8-524F-AB68-A9FB34CCD063}" destId="{17A35C97-4A10-9545-8336-755AB245AE29}" srcOrd="0" destOrd="0" presId="urn:microsoft.com/office/officeart/2005/8/layout/hierarchy3"/>
    <dgm:cxn modelId="{B5F06431-B631-2449-8C30-E02DCC3101D9}" type="presParOf" srcId="{DF5F15AC-0DF8-524F-AB68-A9FB34CCD063}" destId="{DE9E6E66-4F3E-A14C-A9D6-83FEA0B20578}" srcOrd="1" destOrd="0" presId="urn:microsoft.com/office/officeart/2005/8/layout/hierarchy3"/>
    <dgm:cxn modelId="{B4BE0FDF-56F2-4B49-B11F-F7B91FE10EA4}" type="presParOf" srcId="{A80D2D94-AB7A-E146-9B31-067146DE6E8B}" destId="{2474E544-8606-684A-9F5B-1239473AE611}" srcOrd="1" destOrd="0" presId="urn:microsoft.com/office/officeart/2005/8/layout/hierarchy3"/>
    <dgm:cxn modelId="{D54D23EF-BC3F-6A46-B671-9613B906A90E}" type="presParOf" srcId="{2474E544-8606-684A-9F5B-1239473AE611}" destId="{AD97AB12-8AC2-9C4E-94FB-079EB2991F45}" srcOrd="0" destOrd="0" presId="urn:microsoft.com/office/officeart/2005/8/layout/hierarchy3"/>
    <dgm:cxn modelId="{2050AE10-FE86-8F47-A509-EB1D2565F270}" type="presParOf" srcId="{2474E544-8606-684A-9F5B-1239473AE611}" destId="{36F0B49C-E87F-4841-B48A-690F61502BDB}" srcOrd="1" destOrd="0" presId="urn:microsoft.com/office/officeart/2005/8/layout/hierarchy3"/>
    <dgm:cxn modelId="{A8854008-A417-FF49-85B0-23BBD2FFB6CF}" type="presParOf" srcId="{2474E544-8606-684A-9F5B-1239473AE611}" destId="{6CC06C4E-AFAC-FD47-8047-E6E3D894F368}" srcOrd="2" destOrd="0" presId="urn:microsoft.com/office/officeart/2005/8/layout/hierarchy3"/>
    <dgm:cxn modelId="{B67AE866-7D97-9740-B235-498C17312BAF}" type="presParOf" srcId="{2474E544-8606-684A-9F5B-1239473AE611}" destId="{382CEC7E-C4A9-A844-BF5B-CCE9E4C635DA}" srcOrd="3" destOrd="0" presId="urn:microsoft.com/office/officeart/2005/8/layout/hierarchy3"/>
    <dgm:cxn modelId="{97156276-AD0D-2A44-BA21-B8319AA68D5B}" type="presParOf" srcId="{2474E544-8606-684A-9F5B-1239473AE611}" destId="{D19CA0AA-F981-6849-89B7-A63A8C4C6FF0}" srcOrd="4" destOrd="0" presId="urn:microsoft.com/office/officeart/2005/8/layout/hierarchy3"/>
    <dgm:cxn modelId="{263F20E1-977A-AF42-9D2E-6E25E437A422}" type="presParOf" srcId="{2474E544-8606-684A-9F5B-1239473AE611}" destId="{0DC96B20-A8D4-E247-99E2-9593EBE8D8F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9C8654-65A1-9442-A8DB-C52894158605}" type="doc">
      <dgm:prSet loTypeId="urn:microsoft.com/office/officeart/2005/8/layout/orgChart1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F3DB5CE-49E7-EA4D-A1B8-94407D416C15}">
      <dgm:prSet phldrT="[Text]" custT="1"/>
      <dgm:spPr/>
      <dgm:t>
        <a:bodyPr/>
        <a:lstStyle/>
        <a:p>
          <a:r>
            <a:rPr lang="en-US" sz="2800" b="1" i="0" dirty="0">
              <a:solidFill>
                <a:srgbClr val="C00000"/>
              </a:solidFill>
              <a:latin typeface="Calibri Regular"/>
              <a:cs typeface="Comic Sans MS"/>
            </a:rPr>
            <a:t>Pre - IVF  - Which investigations necessary to Improve Endometrial Receptivity??</a:t>
          </a:r>
          <a:endParaRPr lang="en-US" sz="2800" dirty="0"/>
        </a:p>
      </dgm:t>
    </dgm:pt>
    <dgm:pt modelId="{B15EBCF4-BBE0-644D-875D-1D3BB28A5025}" type="parTrans" cxnId="{AC35D4E5-0536-B641-96D7-E6696C7832BA}">
      <dgm:prSet/>
      <dgm:spPr/>
      <dgm:t>
        <a:bodyPr/>
        <a:lstStyle/>
        <a:p>
          <a:endParaRPr lang="en-US"/>
        </a:p>
      </dgm:t>
    </dgm:pt>
    <dgm:pt modelId="{2447047E-B616-7B41-BB60-5B75459DB34B}" type="sibTrans" cxnId="{AC35D4E5-0536-B641-96D7-E6696C7832BA}">
      <dgm:prSet/>
      <dgm:spPr/>
      <dgm:t>
        <a:bodyPr/>
        <a:lstStyle/>
        <a:p>
          <a:endParaRPr lang="en-US"/>
        </a:p>
      </dgm:t>
    </dgm:pt>
    <dgm:pt modelId="{D5DC454A-E1FE-1D45-8E3F-C07B019FE4B1}">
      <dgm:prSet phldrT="[Text]" custT="1"/>
      <dgm:spPr/>
      <dgm:t>
        <a:bodyPr/>
        <a:lstStyle/>
        <a:p>
          <a:r>
            <a:rPr lang="en-US" sz="2400" b="1" i="0" u="sng" dirty="0">
              <a:solidFill>
                <a:srgbClr val="2723B7"/>
              </a:solidFill>
              <a:latin typeface="Calibri Regular"/>
              <a:cs typeface="Comic Sans MS"/>
            </a:rPr>
            <a:t>Mandatory</a:t>
          </a:r>
          <a:r>
            <a:rPr kumimoji="1" lang="en-US" sz="2400" b="1" i="0" dirty="0">
              <a:solidFill>
                <a:srgbClr val="2723B7"/>
              </a:solidFill>
              <a:latin typeface="Calibri Regular"/>
              <a:cs typeface="Comic Sans MS"/>
            </a:rPr>
            <a:t> </a:t>
          </a:r>
        </a:p>
        <a:p>
          <a:r>
            <a:rPr kumimoji="1" lang="en-US" sz="2400" b="1" i="0" dirty="0">
              <a:latin typeface="Calibri Regular"/>
              <a:cs typeface="Comic Sans MS"/>
            </a:rPr>
            <a:t>USG – 2D </a:t>
          </a:r>
        </a:p>
        <a:p>
          <a:r>
            <a:rPr kumimoji="1" lang="en-US" sz="2400" b="1" i="0" dirty="0">
              <a:latin typeface="Calibri Regular"/>
              <a:cs typeface="Comic Sans MS"/>
            </a:rPr>
            <a:t>Hysteroscopy – Controversial, but may have beneficial effect on success </a:t>
          </a:r>
          <a:endParaRPr lang="en-US" sz="2400" b="1" dirty="0"/>
        </a:p>
      </dgm:t>
    </dgm:pt>
    <dgm:pt modelId="{C81F556A-1513-8545-8461-7F3316D310B1}" type="parTrans" cxnId="{BD922CEB-8875-0E4D-89E1-DBC15DE41230}">
      <dgm:prSet/>
      <dgm:spPr/>
      <dgm:t>
        <a:bodyPr/>
        <a:lstStyle/>
        <a:p>
          <a:endParaRPr lang="en-US"/>
        </a:p>
      </dgm:t>
    </dgm:pt>
    <dgm:pt modelId="{2216533A-DF7E-0C49-A009-96D6EA6363D5}" type="sibTrans" cxnId="{BD922CEB-8875-0E4D-89E1-DBC15DE41230}">
      <dgm:prSet/>
      <dgm:spPr/>
      <dgm:t>
        <a:bodyPr/>
        <a:lstStyle/>
        <a:p>
          <a:endParaRPr lang="en-US"/>
        </a:p>
      </dgm:t>
    </dgm:pt>
    <dgm:pt modelId="{0C1A87E1-F641-3E4B-96BC-1C141D5419FE}">
      <dgm:prSet phldrT="[Text]" custT="1"/>
      <dgm:spPr/>
      <dgm:t>
        <a:bodyPr/>
        <a:lstStyle/>
        <a:p>
          <a:r>
            <a:rPr lang="en-US" sz="2400" b="1" i="0" u="sng" dirty="0">
              <a:solidFill>
                <a:srgbClr val="2723B7"/>
              </a:solidFill>
              <a:latin typeface="Calibri Regular"/>
              <a:cs typeface="Comic Sans MS"/>
            </a:rPr>
            <a:t>Optional</a:t>
          </a:r>
        </a:p>
        <a:p>
          <a:r>
            <a:rPr lang="en-US" sz="2400" b="1" i="0" dirty="0">
              <a:latin typeface="Calibri Regular"/>
              <a:cs typeface="Comic Sans MS"/>
            </a:rPr>
            <a:t>3D USG</a:t>
          </a:r>
        </a:p>
        <a:p>
          <a:r>
            <a:rPr lang="en-US" sz="2400" b="1" i="0" dirty="0">
              <a:latin typeface="Calibri Regular"/>
              <a:cs typeface="Comic Sans MS"/>
            </a:rPr>
            <a:t>Endometrial Biopsy</a:t>
          </a:r>
        </a:p>
        <a:p>
          <a:r>
            <a:rPr lang="en-US" sz="2400" b="1" i="0" dirty="0">
              <a:latin typeface="Calibri Regular"/>
              <a:cs typeface="Comic Sans MS"/>
            </a:rPr>
            <a:t>Testing for </a:t>
          </a:r>
          <a:r>
            <a:rPr lang="en-US" sz="2400" b="1" i="0" dirty="0" err="1">
              <a:latin typeface="Calibri Regular"/>
              <a:cs typeface="Comic Sans MS"/>
            </a:rPr>
            <a:t>Kochs</a:t>
          </a:r>
          <a:endParaRPr lang="en-US" sz="2400" b="1" i="0" dirty="0">
            <a:latin typeface="Calibri Regular"/>
            <a:cs typeface="Comic Sans MS"/>
          </a:endParaRPr>
        </a:p>
        <a:p>
          <a:r>
            <a:rPr lang="en-US" sz="2400" b="1" i="0" dirty="0">
              <a:latin typeface="Calibri Regular"/>
              <a:cs typeface="Comic Sans MS"/>
            </a:rPr>
            <a:t>APLA profile</a:t>
          </a:r>
          <a:endParaRPr lang="en-US" sz="2400" b="1" dirty="0"/>
        </a:p>
      </dgm:t>
    </dgm:pt>
    <dgm:pt modelId="{736C5641-FF54-2843-85D2-D2D5C1D0B6AA}" type="parTrans" cxnId="{650D09BC-2CF7-7941-8A7D-4F4BEC23C3EF}">
      <dgm:prSet/>
      <dgm:spPr/>
      <dgm:t>
        <a:bodyPr/>
        <a:lstStyle/>
        <a:p>
          <a:endParaRPr lang="en-US"/>
        </a:p>
      </dgm:t>
    </dgm:pt>
    <dgm:pt modelId="{B3539374-A9BF-E246-88DC-CC18883078D4}" type="sibTrans" cxnId="{650D09BC-2CF7-7941-8A7D-4F4BEC23C3EF}">
      <dgm:prSet/>
      <dgm:spPr/>
      <dgm:t>
        <a:bodyPr/>
        <a:lstStyle/>
        <a:p>
          <a:endParaRPr lang="en-US"/>
        </a:p>
      </dgm:t>
    </dgm:pt>
    <dgm:pt modelId="{89FCC8D9-A6A6-884C-83AF-A6C0F6BF44F0}">
      <dgm:prSet phldrT="[Text]" custT="1"/>
      <dgm:spPr/>
      <dgm:t>
        <a:bodyPr/>
        <a:lstStyle/>
        <a:p>
          <a:r>
            <a:rPr lang="en-US" sz="2400" b="1" i="0" u="sng" dirty="0">
              <a:solidFill>
                <a:srgbClr val="2723B7"/>
              </a:solidFill>
              <a:latin typeface="Calibri Regular"/>
              <a:cs typeface="Comic Sans MS"/>
            </a:rPr>
            <a:t>Unnecessary</a:t>
          </a:r>
        </a:p>
        <a:p>
          <a:r>
            <a:rPr lang="en-US" sz="2400" b="1" i="0" dirty="0">
              <a:latin typeface="Calibri Regular"/>
              <a:cs typeface="Comic Sans MS"/>
            </a:rPr>
            <a:t>NK activity</a:t>
          </a:r>
        </a:p>
        <a:p>
          <a:r>
            <a:rPr lang="en-US" sz="2400" b="1" i="0">
              <a:latin typeface="Calibri Regular"/>
              <a:cs typeface="Comic Sans MS"/>
            </a:rPr>
            <a:t>Chlamydia </a:t>
          </a:r>
          <a:r>
            <a:rPr lang="en-US" sz="2400" b="1" i="0" dirty="0">
              <a:latin typeface="Calibri Regular"/>
              <a:cs typeface="Comic Sans MS"/>
            </a:rPr>
            <a:t>Testing</a:t>
          </a:r>
          <a:endParaRPr lang="en-US" sz="2400" b="1" dirty="0"/>
        </a:p>
      </dgm:t>
    </dgm:pt>
    <dgm:pt modelId="{5C5D7679-6B28-7144-9A5F-391F1BE52313}" type="parTrans" cxnId="{10AD7C45-4F79-EA44-ABB1-F75190F4CA57}">
      <dgm:prSet/>
      <dgm:spPr/>
      <dgm:t>
        <a:bodyPr/>
        <a:lstStyle/>
        <a:p>
          <a:endParaRPr lang="en-US"/>
        </a:p>
      </dgm:t>
    </dgm:pt>
    <dgm:pt modelId="{152898B3-21DF-0A47-BB4D-AD0D09F88827}" type="sibTrans" cxnId="{10AD7C45-4F79-EA44-ABB1-F75190F4CA57}">
      <dgm:prSet/>
      <dgm:spPr/>
      <dgm:t>
        <a:bodyPr/>
        <a:lstStyle/>
        <a:p>
          <a:endParaRPr lang="en-US"/>
        </a:p>
      </dgm:t>
    </dgm:pt>
    <dgm:pt modelId="{C230C764-440D-F34E-B606-7CAE0EFDA7E4}" type="pres">
      <dgm:prSet presAssocID="{DA9C8654-65A1-9442-A8DB-C528941586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043F7E6-8DCF-3E4B-99B7-6A82B0851116}" type="pres">
      <dgm:prSet presAssocID="{DF3DB5CE-49E7-EA4D-A1B8-94407D416C15}" presName="hierRoot1" presStyleCnt="0">
        <dgm:presLayoutVars>
          <dgm:hierBranch val="init"/>
        </dgm:presLayoutVars>
      </dgm:prSet>
      <dgm:spPr/>
    </dgm:pt>
    <dgm:pt modelId="{326981B4-F25E-564E-8429-939716A32017}" type="pres">
      <dgm:prSet presAssocID="{DF3DB5CE-49E7-EA4D-A1B8-94407D416C15}" presName="rootComposite1" presStyleCnt="0"/>
      <dgm:spPr/>
    </dgm:pt>
    <dgm:pt modelId="{47B70224-4EB2-1647-84C8-40B59B0AB7FD}" type="pres">
      <dgm:prSet presAssocID="{DF3DB5CE-49E7-EA4D-A1B8-94407D416C15}" presName="rootText1" presStyleLbl="node0" presStyleIdx="0" presStyleCnt="1" custScaleX="127932">
        <dgm:presLayoutVars>
          <dgm:chPref val="3"/>
        </dgm:presLayoutVars>
      </dgm:prSet>
      <dgm:spPr/>
    </dgm:pt>
    <dgm:pt modelId="{FC4B04B6-61F3-AB47-B137-B51FBBA5D681}" type="pres">
      <dgm:prSet presAssocID="{DF3DB5CE-49E7-EA4D-A1B8-94407D416C15}" presName="rootConnector1" presStyleLbl="node1" presStyleIdx="0" presStyleCnt="0"/>
      <dgm:spPr/>
    </dgm:pt>
    <dgm:pt modelId="{5F386B38-95AA-9045-837E-79E4067AAC0B}" type="pres">
      <dgm:prSet presAssocID="{DF3DB5CE-49E7-EA4D-A1B8-94407D416C15}" presName="hierChild2" presStyleCnt="0"/>
      <dgm:spPr/>
    </dgm:pt>
    <dgm:pt modelId="{01280301-A4C0-B845-AEB2-2BEA63E13389}" type="pres">
      <dgm:prSet presAssocID="{C81F556A-1513-8545-8461-7F3316D310B1}" presName="Name37" presStyleLbl="parChTrans1D2" presStyleIdx="0" presStyleCnt="3"/>
      <dgm:spPr/>
    </dgm:pt>
    <dgm:pt modelId="{F2245748-9A30-FE4D-9A30-B7B7531823B0}" type="pres">
      <dgm:prSet presAssocID="{D5DC454A-E1FE-1D45-8E3F-C07B019FE4B1}" presName="hierRoot2" presStyleCnt="0">
        <dgm:presLayoutVars>
          <dgm:hierBranch val="init"/>
        </dgm:presLayoutVars>
      </dgm:prSet>
      <dgm:spPr/>
    </dgm:pt>
    <dgm:pt modelId="{195DE5E5-49CB-D447-8C05-4FAEA68A42EB}" type="pres">
      <dgm:prSet presAssocID="{D5DC454A-E1FE-1D45-8E3F-C07B019FE4B1}" presName="rootComposite" presStyleCnt="0"/>
      <dgm:spPr/>
    </dgm:pt>
    <dgm:pt modelId="{6DA455BF-DF55-3646-B29F-478F3CEC6256}" type="pres">
      <dgm:prSet presAssocID="{D5DC454A-E1FE-1D45-8E3F-C07B019FE4B1}" presName="rootText" presStyleLbl="node2" presStyleIdx="0" presStyleCnt="3" custScaleY="182849">
        <dgm:presLayoutVars>
          <dgm:chPref val="3"/>
        </dgm:presLayoutVars>
      </dgm:prSet>
      <dgm:spPr/>
    </dgm:pt>
    <dgm:pt modelId="{41FBD72B-C05C-D940-BB89-50F883291A3D}" type="pres">
      <dgm:prSet presAssocID="{D5DC454A-E1FE-1D45-8E3F-C07B019FE4B1}" presName="rootConnector" presStyleLbl="node2" presStyleIdx="0" presStyleCnt="3"/>
      <dgm:spPr/>
    </dgm:pt>
    <dgm:pt modelId="{F33B5DEF-1654-A84F-A1A5-4C02F5C28D26}" type="pres">
      <dgm:prSet presAssocID="{D5DC454A-E1FE-1D45-8E3F-C07B019FE4B1}" presName="hierChild4" presStyleCnt="0"/>
      <dgm:spPr/>
    </dgm:pt>
    <dgm:pt modelId="{000BDD1F-4BF4-2249-AA0E-F9FFB183ED99}" type="pres">
      <dgm:prSet presAssocID="{D5DC454A-E1FE-1D45-8E3F-C07B019FE4B1}" presName="hierChild5" presStyleCnt="0"/>
      <dgm:spPr/>
    </dgm:pt>
    <dgm:pt modelId="{FCA794A2-CF95-C84F-AA4E-0C5F5AD901A3}" type="pres">
      <dgm:prSet presAssocID="{736C5641-FF54-2843-85D2-D2D5C1D0B6AA}" presName="Name37" presStyleLbl="parChTrans1D2" presStyleIdx="1" presStyleCnt="3"/>
      <dgm:spPr/>
    </dgm:pt>
    <dgm:pt modelId="{399BE14B-83A8-AD40-B7A7-BFAB797EB51C}" type="pres">
      <dgm:prSet presAssocID="{0C1A87E1-F641-3E4B-96BC-1C141D5419FE}" presName="hierRoot2" presStyleCnt="0">
        <dgm:presLayoutVars>
          <dgm:hierBranch val="init"/>
        </dgm:presLayoutVars>
      </dgm:prSet>
      <dgm:spPr/>
    </dgm:pt>
    <dgm:pt modelId="{EBC38991-8471-A745-A6D0-8D8DFE2D46F2}" type="pres">
      <dgm:prSet presAssocID="{0C1A87E1-F641-3E4B-96BC-1C141D5419FE}" presName="rootComposite" presStyleCnt="0"/>
      <dgm:spPr/>
    </dgm:pt>
    <dgm:pt modelId="{827CEABE-7C35-A242-AF17-D1E8DF05FB75}" type="pres">
      <dgm:prSet presAssocID="{0C1A87E1-F641-3E4B-96BC-1C141D5419FE}" presName="rootText" presStyleLbl="node2" presStyleIdx="1" presStyleCnt="3" custScaleY="182849">
        <dgm:presLayoutVars>
          <dgm:chPref val="3"/>
        </dgm:presLayoutVars>
      </dgm:prSet>
      <dgm:spPr/>
    </dgm:pt>
    <dgm:pt modelId="{D8D77140-7152-974B-97DE-10300C0A6261}" type="pres">
      <dgm:prSet presAssocID="{0C1A87E1-F641-3E4B-96BC-1C141D5419FE}" presName="rootConnector" presStyleLbl="node2" presStyleIdx="1" presStyleCnt="3"/>
      <dgm:spPr/>
    </dgm:pt>
    <dgm:pt modelId="{528AB6FF-8AA8-A54F-BB19-3E7244D4B25E}" type="pres">
      <dgm:prSet presAssocID="{0C1A87E1-F641-3E4B-96BC-1C141D5419FE}" presName="hierChild4" presStyleCnt="0"/>
      <dgm:spPr/>
    </dgm:pt>
    <dgm:pt modelId="{A88F8753-B7E0-F640-BD31-F971794BA187}" type="pres">
      <dgm:prSet presAssocID="{0C1A87E1-F641-3E4B-96BC-1C141D5419FE}" presName="hierChild5" presStyleCnt="0"/>
      <dgm:spPr/>
    </dgm:pt>
    <dgm:pt modelId="{B1A770E0-25E4-5344-9AEC-4C67E855CB9D}" type="pres">
      <dgm:prSet presAssocID="{5C5D7679-6B28-7144-9A5F-391F1BE52313}" presName="Name37" presStyleLbl="parChTrans1D2" presStyleIdx="2" presStyleCnt="3"/>
      <dgm:spPr/>
    </dgm:pt>
    <dgm:pt modelId="{D72BB6ED-19BF-6E4D-900E-ADFB6774B5BA}" type="pres">
      <dgm:prSet presAssocID="{89FCC8D9-A6A6-884C-83AF-A6C0F6BF44F0}" presName="hierRoot2" presStyleCnt="0">
        <dgm:presLayoutVars>
          <dgm:hierBranch val="init"/>
        </dgm:presLayoutVars>
      </dgm:prSet>
      <dgm:spPr/>
    </dgm:pt>
    <dgm:pt modelId="{04106CAA-C413-C34B-97A6-BE5A283FA22E}" type="pres">
      <dgm:prSet presAssocID="{89FCC8D9-A6A6-884C-83AF-A6C0F6BF44F0}" presName="rootComposite" presStyleCnt="0"/>
      <dgm:spPr/>
    </dgm:pt>
    <dgm:pt modelId="{A434514A-AC4B-0141-A1BD-3560DF32710C}" type="pres">
      <dgm:prSet presAssocID="{89FCC8D9-A6A6-884C-83AF-A6C0F6BF44F0}" presName="rootText" presStyleLbl="node2" presStyleIdx="2" presStyleCnt="3" custScaleY="182849">
        <dgm:presLayoutVars>
          <dgm:chPref val="3"/>
        </dgm:presLayoutVars>
      </dgm:prSet>
      <dgm:spPr/>
    </dgm:pt>
    <dgm:pt modelId="{949F00AC-96F3-6648-BFFE-963A3A39F330}" type="pres">
      <dgm:prSet presAssocID="{89FCC8D9-A6A6-884C-83AF-A6C0F6BF44F0}" presName="rootConnector" presStyleLbl="node2" presStyleIdx="2" presStyleCnt="3"/>
      <dgm:spPr/>
    </dgm:pt>
    <dgm:pt modelId="{6FE3364F-018C-4445-92CA-25B299D9EE53}" type="pres">
      <dgm:prSet presAssocID="{89FCC8D9-A6A6-884C-83AF-A6C0F6BF44F0}" presName="hierChild4" presStyleCnt="0"/>
      <dgm:spPr/>
    </dgm:pt>
    <dgm:pt modelId="{35C5F8C8-F767-FB4C-BE97-06EBDF30CE03}" type="pres">
      <dgm:prSet presAssocID="{89FCC8D9-A6A6-884C-83AF-A6C0F6BF44F0}" presName="hierChild5" presStyleCnt="0"/>
      <dgm:spPr/>
    </dgm:pt>
    <dgm:pt modelId="{990F3EE7-5749-094D-9218-F26938F04408}" type="pres">
      <dgm:prSet presAssocID="{DF3DB5CE-49E7-EA4D-A1B8-94407D416C15}" presName="hierChild3" presStyleCnt="0"/>
      <dgm:spPr/>
    </dgm:pt>
  </dgm:ptLst>
  <dgm:cxnLst>
    <dgm:cxn modelId="{C605E224-D399-AD44-8BBA-B6D1105D115C}" type="presOf" srcId="{DA9C8654-65A1-9442-A8DB-C52894158605}" destId="{C230C764-440D-F34E-B606-7CAE0EFDA7E4}" srcOrd="0" destOrd="0" presId="urn:microsoft.com/office/officeart/2005/8/layout/orgChart1"/>
    <dgm:cxn modelId="{F582E326-EFA9-7C45-A792-1DFDC7F6BCA2}" type="presOf" srcId="{736C5641-FF54-2843-85D2-D2D5C1D0B6AA}" destId="{FCA794A2-CF95-C84F-AA4E-0C5F5AD901A3}" srcOrd="0" destOrd="0" presId="urn:microsoft.com/office/officeart/2005/8/layout/orgChart1"/>
    <dgm:cxn modelId="{10AD7C45-4F79-EA44-ABB1-F75190F4CA57}" srcId="{DF3DB5CE-49E7-EA4D-A1B8-94407D416C15}" destId="{89FCC8D9-A6A6-884C-83AF-A6C0F6BF44F0}" srcOrd="2" destOrd="0" parTransId="{5C5D7679-6B28-7144-9A5F-391F1BE52313}" sibTransId="{152898B3-21DF-0A47-BB4D-AD0D09F88827}"/>
    <dgm:cxn modelId="{A84D1A4D-3C18-F54C-86B3-15A6FC9FC37D}" type="presOf" srcId="{5C5D7679-6B28-7144-9A5F-391F1BE52313}" destId="{B1A770E0-25E4-5344-9AEC-4C67E855CB9D}" srcOrd="0" destOrd="0" presId="urn:microsoft.com/office/officeart/2005/8/layout/orgChart1"/>
    <dgm:cxn modelId="{B4F1C750-6B3C-C841-8A93-19D758135F71}" type="presOf" srcId="{89FCC8D9-A6A6-884C-83AF-A6C0F6BF44F0}" destId="{A434514A-AC4B-0141-A1BD-3560DF32710C}" srcOrd="0" destOrd="0" presId="urn:microsoft.com/office/officeart/2005/8/layout/orgChart1"/>
    <dgm:cxn modelId="{B97F8452-67E1-3B4D-8E97-57D66B8312E2}" type="presOf" srcId="{DF3DB5CE-49E7-EA4D-A1B8-94407D416C15}" destId="{47B70224-4EB2-1647-84C8-40B59B0AB7FD}" srcOrd="0" destOrd="0" presId="urn:microsoft.com/office/officeart/2005/8/layout/orgChart1"/>
    <dgm:cxn modelId="{0922EB5D-66F4-4649-AC66-392453F7A756}" type="presOf" srcId="{DF3DB5CE-49E7-EA4D-A1B8-94407D416C15}" destId="{FC4B04B6-61F3-AB47-B137-B51FBBA5D681}" srcOrd="1" destOrd="0" presId="urn:microsoft.com/office/officeart/2005/8/layout/orgChart1"/>
    <dgm:cxn modelId="{84A2A166-9CA3-234D-8358-3162EF4E7F74}" type="presOf" srcId="{D5DC454A-E1FE-1D45-8E3F-C07B019FE4B1}" destId="{6DA455BF-DF55-3646-B29F-478F3CEC6256}" srcOrd="0" destOrd="0" presId="urn:microsoft.com/office/officeart/2005/8/layout/orgChart1"/>
    <dgm:cxn modelId="{AD5B4E96-0CAA-EC44-AAEF-2A910776C54F}" type="presOf" srcId="{C81F556A-1513-8545-8461-7F3316D310B1}" destId="{01280301-A4C0-B845-AEB2-2BEA63E13389}" srcOrd="0" destOrd="0" presId="urn:microsoft.com/office/officeart/2005/8/layout/orgChart1"/>
    <dgm:cxn modelId="{752E0EA3-84AE-DA44-B855-637B263BA4B5}" type="presOf" srcId="{89FCC8D9-A6A6-884C-83AF-A6C0F6BF44F0}" destId="{949F00AC-96F3-6648-BFFE-963A3A39F330}" srcOrd="1" destOrd="0" presId="urn:microsoft.com/office/officeart/2005/8/layout/orgChart1"/>
    <dgm:cxn modelId="{D56592AA-98A1-7944-9C68-A8719AACBDA9}" type="presOf" srcId="{D5DC454A-E1FE-1D45-8E3F-C07B019FE4B1}" destId="{41FBD72B-C05C-D940-BB89-50F883291A3D}" srcOrd="1" destOrd="0" presId="urn:microsoft.com/office/officeart/2005/8/layout/orgChart1"/>
    <dgm:cxn modelId="{650D09BC-2CF7-7941-8A7D-4F4BEC23C3EF}" srcId="{DF3DB5CE-49E7-EA4D-A1B8-94407D416C15}" destId="{0C1A87E1-F641-3E4B-96BC-1C141D5419FE}" srcOrd="1" destOrd="0" parTransId="{736C5641-FF54-2843-85D2-D2D5C1D0B6AA}" sibTransId="{B3539374-A9BF-E246-88DC-CC18883078D4}"/>
    <dgm:cxn modelId="{533DD0C3-66B5-EF47-88E3-D7053BFA7030}" type="presOf" srcId="{0C1A87E1-F641-3E4B-96BC-1C141D5419FE}" destId="{D8D77140-7152-974B-97DE-10300C0A6261}" srcOrd="1" destOrd="0" presId="urn:microsoft.com/office/officeart/2005/8/layout/orgChart1"/>
    <dgm:cxn modelId="{D84021CE-49EA-214C-AC18-B40182BBF8F9}" type="presOf" srcId="{0C1A87E1-F641-3E4B-96BC-1C141D5419FE}" destId="{827CEABE-7C35-A242-AF17-D1E8DF05FB75}" srcOrd="0" destOrd="0" presId="urn:microsoft.com/office/officeart/2005/8/layout/orgChart1"/>
    <dgm:cxn modelId="{AC35D4E5-0536-B641-96D7-E6696C7832BA}" srcId="{DA9C8654-65A1-9442-A8DB-C52894158605}" destId="{DF3DB5CE-49E7-EA4D-A1B8-94407D416C15}" srcOrd="0" destOrd="0" parTransId="{B15EBCF4-BBE0-644D-875D-1D3BB28A5025}" sibTransId="{2447047E-B616-7B41-BB60-5B75459DB34B}"/>
    <dgm:cxn modelId="{BD922CEB-8875-0E4D-89E1-DBC15DE41230}" srcId="{DF3DB5CE-49E7-EA4D-A1B8-94407D416C15}" destId="{D5DC454A-E1FE-1D45-8E3F-C07B019FE4B1}" srcOrd="0" destOrd="0" parTransId="{C81F556A-1513-8545-8461-7F3316D310B1}" sibTransId="{2216533A-DF7E-0C49-A009-96D6EA6363D5}"/>
    <dgm:cxn modelId="{7113C51A-16F3-D545-AC50-45F0CD77A893}" type="presParOf" srcId="{C230C764-440D-F34E-B606-7CAE0EFDA7E4}" destId="{F043F7E6-8DCF-3E4B-99B7-6A82B0851116}" srcOrd="0" destOrd="0" presId="urn:microsoft.com/office/officeart/2005/8/layout/orgChart1"/>
    <dgm:cxn modelId="{28C8982C-1B7D-3E4F-BA60-740F61BDAC4C}" type="presParOf" srcId="{F043F7E6-8DCF-3E4B-99B7-6A82B0851116}" destId="{326981B4-F25E-564E-8429-939716A32017}" srcOrd="0" destOrd="0" presId="urn:microsoft.com/office/officeart/2005/8/layout/orgChart1"/>
    <dgm:cxn modelId="{8A83471D-3D22-B94D-B5BE-6E74046DCF9F}" type="presParOf" srcId="{326981B4-F25E-564E-8429-939716A32017}" destId="{47B70224-4EB2-1647-84C8-40B59B0AB7FD}" srcOrd="0" destOrd="0" presId="urn:microsoft.com/office/officeart/2005/8/layout/orgChart1"/>
    <dgm:cxn modelId="{47AA6029-B347-3741-BF9D-83204F1F2CAD}" type="presParOf" srcId="{326981B4-F25E-564E-8429-939716A32017}" destId="{FC4B04B6-61F3-AB47-B137-B51FBBA5D681}" srcOrd="1" destOrd="0" presId="urn:microsoft.com/office/officeart/2005/8/layout/orgChart1"/>
    <dgm:cxn modelId="{AE23DAEC-EA5E-644C-A2C8-16F779FBD0C8}" type="presParOf" srcId="{F043F7E6-8DCF-3E4B-99B7-6A82B0851116}" destId="{5F386B38-95AA-9045-837E-79E4067AAC0B}" srcOrd="1" destOrd="0" presId="urn:microsoft.com/office/officeart/2005/8/layout/orgChart1"/>
    <dgm:cxn modelId="{DE9C2843-D2CD-7D4F-88C8-0D252D52C4FB}" type="presParOf" srcId="{5F386B38-95AA-9045-837E-79E4067AAC0B}" destId="{01280301-A4C0-B845-AEB2-2BEA63E13389}" srcOrd="0" destOrd="0" presId="urn:microsoft.com/office/officeart/2005/8/layout/orgChart1"/>
    <dgm:cxn modelId="{C0EE30BA-CFBE-E948-99AE-CA48DCA3E292}" type="presParOf" srcId="{5F386B38-95AA-9045-837E-79E4067AAC0B}" destId="{F2245748-9A30-FE4D-9A30-B7B7531823B0}" srcOrd="1" destOrd="0" presId="urn:microsoft.com/office/officeart/2005/8/layout/orgChart1"/>
    <dgm:cxn modelId="{A43DC39D-661A-FD4F-93B3-41E78F2CC8EE}" type="presParOf" srcId="{F2245748-9A30-FE4D-9A30-B7B7531823B0}" destId="{195DE5E5-49CB-D447-8C05-4FAEA68A42EB}" srcOrd="0" destOrd="0" presId="urn:microsoft.com/office/officeart/2005/8/layout/orgChart1"/>
    <dgm:cxn modelId="{BEFCC8FB-070D-234A-9AB5-FD6F006DA127}" type="presParOf" srcId="{195DE5E5-49CB-D447-8C05-4FAEA68A42EB}" destId="{6DA455BF-DF55-3646-B29F-478F3CEC6256}" srcOrd="0" destOrd="0" presId="urn:microsoft.com/office/officeart/2005/8/layout/orgChart1"/>
    <dgm:cxn modelId="{873DC8CA-6A90-C643-A9F3-06B7004B7BD5}" type="presParOf" srcId="{195DE5E5-49CB-D447-8C05-4FAEA68A42EB}" destId="{41FBD72B-C05C-D940-BB89-50F883291A3D}" srcOrd="1" destOrd="0" presId="urn:microsoft.com/office/officeart/2005/8/layout/orgChart1"/>
    <dgm:cxn modelId="{8FCC6F1D-B548-D64B-8F2E-26F2DFEEC0C1}" type="presParOf" srcId="{F2245748-9A30-FE4D-9A30-B7B7531823B0}" destId="{F33B5DEF-1654-A84F-A1A5-4C02F5C28D26}" srcOrd="1" destOrd="0" presId="urn:microsoft.com/office/officeart/2005/8/layout/orgChart1"/>
    <dgm:cxn modelId="{7AA1B861-5F64-5B47-8F81-D96D7453034D}" type="presParOf" srcId="{F2245748-9A30-FE4D-9A30-B7B7531823B0}" destId="{000BDD1F-4BF4-2249-AA0E-F9FFB183ED99}" srcOrd="2" destOrd="0" presId="urn:microsoft.com/office/officeart/2005/8/layout/orgChart1"/>
    <dgm:cxn modelId="{12DDB772-7E7F-5F43-9D2F-6CB61A8B0E8C}" type="presParOf" srcId="{5F386B38-95AA-9045-837E-79E4067AAC0B}" destId="{FCA794A2-CF95-C84F-AA4E-0C5F5AD901A3}" srcOrd="2" destOrd="0" presId="urn:microsoft.com/office/officeart/2005/8/layout/orgChart1"/>
    <dgm:cxn modelId="{4D9CA45C-318A-3245-B6AB-7DC14F3658FB}" type="presParOf" srcId="{5F386B38-95AA-9045-837E-79E4067AAC0B}" destId="{399BE14B-83A8-AD40-B7A7-BFAB797EB51C}" srcOrd="3" destOrd="0" presId="urn:microsoft.com/office/officeart/2005/8/layout/orgChart1"/>
    <dgm:cxn modelId="{707DB4A3-6EB7-A34D-BC5F-CE9A063776D9}" type="presParOf" srcId="{399BE14B-83A8-AD40-B7A7-BFAB797EB51C}" destId="{EBC38991-8471-A745-A6D0-8D8DFE2D46F2}" srcOrd="0" destOrd="0" presId="urn:microsoft.com/office/officeart/2005/8/layout/orgChart1"/>
    <dgm:cxn modelId="{DC0DCFF6-E62C-E04F-AC20-AA7B0B4670DC}" type="presParOf" srcId="{EBC38991-8471-A745-A6D0-8D8DFE2D46F2}" destId="{827CEABE-7C35-A242-AF17-D1E8DF05FB75}" srcOrd="0" destOrd="0" presId="urn:microsoft.com/office/officeart/2005/8/layout/orgChart1"/>
    <dgm:cxn modelId="{17DE6E1F-187F-DA4B-A1AF-8D10E5EDD8AC}" type="presParOf" srcId="{EBC38991-8471-A745-A6D0-8D8DFE2D46F2}" destId="{D8D77140-7152-974B-97DE-10300C0A6261}" srcOrd="1" destOrd="0" presId="urn:microsoft.com/office/officeart/2005/8/layout/orgChart1"/>
    <dgm:cxn modelId="{9E65613C-A1B7-DE49-8544-ED281647579B}" type="presParOf" srcId="{399BE14B-83A8-AD40-B7A7-BFAB797EB51C}" destId="{528AB6FF-8AA8-A54F-BB19-3E7244D4B25E}" srcOrd="1" destOrd="0" presId="urn:microsoft.com/office/officeart/2005/8/layout/orgChart1"/>
    <dgm:cxn modelId="{36F0D7B4-A151-9047-98B9-D092AC323946}" type="presParOf" srcId="{399BE14B-83A8-AD40-B7A7-BFAB797EB51C}" destId="{A88F8753-B7E0-F640-BD31-F971794BA187}" srcOrd="2" destOrd="0" presId="urn:microsoft.com/office/officeart/2005/8/layout/orgChart1"/>
    <dgm:cxn modelId="{0319255C-FCA6-AA42-802F-3426B1323212}" type="presParOf" srcId="{5F386B38-95AA-9045-837E-79E4067AAC0B}" destId="{B1A770E0-25E4-5344-9AEC-4C67E855CB9D}" srcOrd="4" destOrd="0" presId="urn:microsoft.com/office/officeart/2005/8/layout/orgChart1"/>
    <dgm:cxn modelId="{05CB5B9B-C508-954F-9BE4-1C8EAADA641C}" type="presParOf" srcId="{5F386B38-95AA-9045-837E-79E4067AAC0B}" destId="{D72BB6ED-19BF-6E4D-900E-ADFB6774B5BA}" srcOrd="5" destOrd="0" presId="urn:microsoft.com/office/officeart/2005/8/layout/orgChart1"/>
    <dgm:cxn modelId="{7BB425A2-3BD1-8942-AF84-97D4D7992D43}" type="presParOf" srcId="{D72BB6ED-19BF-6E4D-900E-ADFB6774B5BA}" destId="{04106CAA-C413-C34B-97A6-BE5A283FA22E}" srcOrd="0" destOrd="0" presId="urn:microsoft.com/office/officeart/2005/8/layout/orgChart1"/>
    <dgm:cxn modelId="{C0FAD589-8A58-F344-A146-F6030B859D66}" type="presParOf" srcId="{04106CAA-C413-C34B-97A6-BE5A283FA22E}" destId="{A434514A-AC4B-0141-A1BD-3560DF32710C}" srcOrd="0" destOrd="0" presId="urn:microsoft.com/office/officeart/2005/8/layout/orgChart1"/>
    <dgm:cxn modelId="{017B5AAC-32F7-7B4B-812B-216BA2360252}" type="presParOf" srcId="{04106CAA-C413-C34B-97A6-BE5A283FA22E}" destId="{949F00AC-96F3-6648-BFFE-963A3A39F330}" srcOrd="1" destOrd="0" presId="urn:microsoft.com/office/officeart/2005/8/layout/orgChart1"/>
    <dgm:cxn modelId="{4CCC057E-2051-5E47-BA02-BD572303A85E}" type="presParOf" srcId="{D72BB6ED-19BF-6E4D-900E-ADFB6774B5BA}" destId="{6FE3364F-018C-4445-92CA-25B299D9EE53}" srcOrd="1" destOrd="0" presId="urn:microsoft.com/office/officeart/2005/8/layout/orgChart1"/>
    <dgm:cxn modelId="{594E79DC-2ACC-3B46-AF32-202232407112}" type="presParOf" srcId="{D72BB6ED-19BF-6E4D-900E-ADFB6774B5BA}" destId="{35C5F8C8-F767-FB4C-BE97-06EBDF30CE03}" srcOrd="2" destOrd="0" presId="urn:microsoft.com/office/officeart/2005/8/layout/orgChart1"/>
    <dgm:cxn modelId="{0F38ADF2-3B7E-4F43-A42B-501764DD4E7A}" type="presParOf" srcId="{F043F7E6-8DCF-3E4B-99B7-6A82B0851116}" destId="{990F3EE7-5749-094D-9218-F26938F044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A1327-4C7F-8E43-91D6-C9F00B0450B1}">
      <dsp:nvSpPr>
        <dsp:cNvPr id="0" name=""/>
        <dsp:cNvSpPr/>
      </dsp:nvSpPr>
      <dsp:spPr>
        <a:xfrm>
          <a:off x="0" y="32501"/>
          <a:ext cx="4923892" cy="825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  <a:latin typeface="+mn-lt"/>
              <a:cs typeface="Comic Sans MS"/>
            </a:rPr>
            <a:t>Intrauterine lesions can affect fertility by affecting implantation</a:t>
          </a:r>
          <a:endParaRPr lang="en-US" sz="2400" b="1" kern="1200" dirty="0">
            <a:solidFill>
              <a:srgbClr val="FFFF00"/>
            </a:solidFill>
            <a:latin typeface="+mn-lt"/>
          </a:endParaRPr>
        </a:p>
      </dsp:txBody>
      <dsp:txXfrm>
        <a:off x="24182" y="56683"/>
        <a:ext cx="4875528" cy="777277"/>
      </dsp:txXfrm>
    </dsp:sp>
    <dsp:sp modelId="{B32239A9-C789-A14A-BE20-7D991558B336}">
      <dsp:nvSpPr>
        <dsp:cNvPr id="0" name=""/>
        <dsp:cNvSpPr/>
      </dsp:nvSpPr>
      <dsp:spPr>
        <a:xfrm>
          <a:off x="492389" y="858142"/>
          <a:ext cx="796760" cy="559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272"/>
              </a:lnTo>
              <a:lnTo>
                <a:pt x="796760" y="5592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A5A82-D316-F947-83C3-F93F769B2026}">
      <dsp:nvSpPr>
        <dsp:cNvPr id="0" name=""/>
        <dsp:cNvSpPr/>
      </dsp:nvSpPr>
      <dsp:spPr>
        <a:xfrm>
          <a:off x="1289149" y="1004594"/>
          <a:ext cx="3939113" cy="825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Subtle lesions</a:t>
          </a:r>
        </a:p>
      </dsp:txBody>
      <dsp:txXfrm>
        <a:off x="1313331" y="1028776"/>
        <a:ext cx="3890749" cy="777277"/>
      </dsp:txXfrm>
    </dsp:sp>
    <dsp:sp modelId="{0D95B333-B71B-6445-93ED-3B9A0AFF0110}">
      <dsp:nvSpPr>
        <dsp:cNvPr id="0" name=""/>
        <dsp:cNvSpPr/>
      </dsp:nvSpPr>
      <dsp:spPr>
        <a:xfrm>
          <a:off x="492389" y="858142"/>
          <a:ext cx="796760" cy="159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324"/>
              </a:lnTo>
              <a:lnTo>
                <a:pt x="796760" y="15913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D9D5F-C0E1-E34E-BD11-9265663E0CEC}">
      <dsp:nvSpPr>
        <dsp:cNvPr id="0" name=""/>
        <dsp:cNvSpPr/>
      </dsp:nvSpPr>
      <dsp:spPr>
        <a:xfrm>
          <a:off x="1289149" y="2036646"/>
          <a:ext cx="3939113" cy="825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Myoma</a:t>
          </a:r>
        </a:p>
      </dsp:txBody>
      <dsp:txXfrm>
        <a:off x="1313331" y="2060828"/>
        <a:ext cx="3890749" cy="777277"/>
      </dsp:txXfrm>
    </dsp:sp>
    <dsp:sp modelId="{57034B09-6D58-394A-92D3-F3E7C059E6ED}">
      <dsp:nvSpPr>
        <dsp:cNvPr id="0" name=""/>
        <dsp:cNvSpPr/>
      </dsp:nvSpPr>
      <dsp:spPr>
        <a:xfrm>
          <a:off x="492389" y="858142"/>
          <a:ext cx="796760" cy="2623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3375"/>
              </a:lnTo>
              <a:lnTo>
                <a:pt x="796760" y="26233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9E0B7-6996-E849-9451-C74AE4E0AEA5}">
      <dsp:nvSpPr>
        <dsp:cNvPr id="0" name=""/>
        <dsp:cNvSpPr/>
      </dsp:nvSpPr>
      <dsp:spPr>
        <a:xfrm>
          <a:off x="1289149" y="3068697"/>
          <a:ext cx="3939113" cy="825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Polyps</a:t>
          </a:r>
        </a:p>
      </dsp:txBody>
      <dsp:txXfrm>
        <a:off x="1313331" y="3092879"/>
        <a:ext cx="3890749" cy="777277"/>
      </dsp:txXfrm>
    </dsp:sp>
    <dsp:sp modelId="{23353E21-EEAC-194B-9CD8-94E43A105E58}">
      <dsp:nvSpPr>
        <dsp:cNvPr id="0" name=""/>
        <dsp:cNvSpPr/>
      </dsp:nvSpPr>
      <dsp:spPr>
        <a:xfrm>
          <a:off x="492389" y="858142"/>
          <a:ext cx="796760" cy="3655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426"/>
              </a:lnTo>
              <a:lnTo>
                <a:pt x="796760" y="36554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B0C06-EBAA-6048-8FB4-5226C409196B}">
      <dsp:nvSpPr>
        <dsp:cNvPr id="0" name=""/>
        <dsp:cNvSpPr/>
      </dsp:nvSpPr>
      <dsp:spPr>
        <a:xfrm>
          <a:off x="1289149" y="4100748"/>
          <a:ext cx="3939113" cy="825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Adhesions</a:t>
          </a:r>
        </a:p>
      </dsp:txBody>
      <dsp:txXfrm>
        <a:off x="1313331" y="4124930"/>
        <a:ext cx="3890749" cy="777277"/>
      </dsp:txXfrm>
    </dsp:sp>
    <dsp:sp modelId="{8F22AEE8-4845-0F49-93FC-226CAAEC8BF5}">
      <dsp:nvSpPr>
        <dsp:cNvPr id="0" name=""/>
        <dsp:cNvSpPr/>
      </dsp:nvSpPr>
      <dsp:spPr>
        <a:xfrm>
          <a:off x="492389" y="858142"/>
          <a:ext cx="796760" cy="4717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7469"/>
              </a:lnTo>
              <a:lnTo>
                <a:pt x="796760" y="47174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3F205-F52C-1446-B173-B630BB61A8F6}">
      <dsp:nvSpPr>
        <dsp:cNvPr id="0" name=""/>
        <dsp:cNvSpPr/>
      </dsp:nvSpPr>
      <dsp:spPr>
        <a:xfrm>
          <a:off x="1289149" y="5162791"/>
          <a:ext cx="3939113" cy="825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Congenital malformations</a:t>
          </a:r>
        </a:p>
      </dsp:txBody>
      <dsp:txXfrm>
        <a:off x="1313331" y="5186973"/>
        <a:ext cx="3890749" cy="777277"/>
      </dsp:txXfrm>
    </dsp:sp>
    <dsp:sp modelId="{17A35C97-4A10-9545-8336-755AB245AE29}">
      <dsp:nvSpPr>
        <dsp:cNvPr id="0" name=""/>
        <dsp:cNvSpPr/>
      </dsp:nvSpPr>
      <dsp:spPr>
        <a:xfrm>
          <a:off x="5881351" y="1267"/>
          <a:ext cx="5502848" cy="825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  <a:latin typeface="+mn-lt"/>
            </a:rPr>
            <a:t>COS Is detrimental to the endometrium</a:t>
          </a:r>
        </a:p>
      </dsp:txBody>
      <dsp:txXfrm>
        <a:off x="5905533" y="25449"/>
        <a:ext cx="5454484" cy="777277"/>
      </dsp:txXfrm>
    </dsp:sp>
    <dsp:sp modelId="{AD97AB12-8AC2-9C4E-94FB-079EB2991F45}">
      <dsp:nvSpPr>
        <dsp:cNvPr id="0" name=""/>
        <dsp:cNvSpPr/>
      </dsp:nvSpPr>
      <dsp:spPr>
        <a:xfrm>
          <a:off x="6431636" y="826908"/>
          <a:ext cx="595252" cy="1338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442"/>
              </a:lnTo>
              <a:lnTo>
                <a:pt x="595252" y="1338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0B49C-E87F-4841-B48A-690F61502BDB}">
      <dsp:nvSpPr>
        <dsp:cNvPr id="0" name=""/>
        <dsp:cNvSpPr/>
      </dsp:nvSpPr>
      <dsp:spPr>
        <a:xfrm>
          <a:off x="7026889" y="1483029"/>
          <a:ext cx="4402278" cy="1364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Ovarian Stimulation and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Abnormal concentrations of hormones used for COS</a:t>
          </a:r>
        </a:p>
      </dsp:txBody>
      <dsp:txXfrm>
        <a:off x="7066858" y="1522998"/>
        <a:ext cx="4322340" cy="1284706"/>
      </dsp:txXfrm>
    </dsp:sp>
    <dsp:sp modelId="{6CC06C4E-AFAC-FD47-8047-E6E3D894F368}">
      <dsp:nvSpPr>
        <dsp:cNvPr id="0" name=""/>
        <dsp:cNvSpPr/>
      </dsp:nvSpPr>
      <dsp:spPr>
        <a:xfrm>
          <a:off x="6431636" y="826908"/>
          <a:ext cx="655213" cy="2939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9794"/>
              </a:lnTo>
              <a:lnTo>
                <a:pt x="655213" y="2939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CEC7E-C4A9-A844-BF5B-CCE9E4C635DA}">
      <dsp:nvSpPr>
        <dsp:cNvPr id="0" name=""/>
        <dsp:cNvSpPr/>
      </dsp:nvSpPr>
      <dsp:spPr>
        <a:xfrm>
          <a:off x="7086850" y="3353882"/>
          <a:ext cx="4402278" cy="825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n-lt"/>
            </a:rPr>
            <a:t>Result in Suboptimal endometrial development</a:t>
          </a:r>
        </a:p>
      </dsp:txBody>
      <dsp:txXfrm>
        <a:off x="7111032" y="3378064"/>
        <a:ext cx="4353914" cy="777277"/>
      </dsp:txXfrm>
    </dsp:sp>
    <dsp:sp modelId="{D19CA0AA-F981-6849-89B7-A63A8C4C6FF0}">
      <dsp:nvSpPr>
        <dsp:cNvPr id="0" name=""/>
        <dsp:cNvSpPr/>
      </dsp:nvSpPr>
      <dsp:spPr>
        <a:xfrm>
          <a:off x="6431636" y="826908"/>
          <a:ext cx="610246" cy="4534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4623"/>
              </a:lnTo>
              <a:lnTo>
                <a:pt x="610246" y="45346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96B20-A8D4-E247-99E2-9593EBE8D8FF}">
      <dsp:nvSpPr>
        <dsp:cNvPr id="0" name=""/>
        <dsp:cNvSpPr/>
      </dsp:nvSpPr>
      <dsp:spPr>
        <a:xfrm>
          <a:off x="7041882" y="4734630"/>
          <a:ext cx="4402278" cy="1253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0000"/>
              </a:solidFill>
              <a:latin typeface="+mn-lt"/>
            </a:rPr>
            <a:t>Lower implantation rates/ET in COS than NATURAL &amp; OVUM DONATION cy</a:t>
          </a:r>
          <a:r>
            <a:rPr lang="en-US" sz="2400" b="1" kern="1200" dirty="0">
              <a:solidFill>
                <a:srgbClr val="000000"/>
              </a:solidFill>
              <a:latin typeface="Calibri Regular"/>
            </a:rPr>
            <a:t>cles</a:t>
          </a:r>
          <a:endParaRPr lang="en-US" sz="2400" b="1" kern="1200" dirty="0"/>
        </a:p>
      </dsp:txBody>
      <dsp:txXfrm>
        <a:off x="7078605" y="4771353"/>
        <a:ext cx="4328832" cy="1180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770E0-25E4-5344-9AEC-4C67E855CB9D}">
      <dsp:nvSpPr>
        <dsp:cNvPr id="0" name=""/>
        <dsp:cNvSpPr/>
      </dsp:nvSpPr>
      <dsp:spPr>
        <a:xfrm>
          <a:off x="5732040" y="2329780"/>
          <a:ext cx="4055460" cy="703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20"/>
              </a:lnTo>
              <a:lnTo>
                <a:pt x="4055460" y="351920"/>
              </a:lnTo>
              <a:lnTo>
                <a:pt x="4055460" y="7038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794A2-CF95-C84F-AA4E-0C5F5AD901A3}">
      <dsp:nvSpPr>
        <dsp:cNvPr id="0" name=""/>
        <dsp:cNvSpPr/>
      </dsp:nvSpPr>
      <dsp:spPr>
        <a:xfrm>
          <a:off x="5686320" y="2329780"/>
          <a:ext cx="91440" cy="703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38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80301-A4C0-B845-AEB2-2BEA63E13389}">
      <dsp:nvSpPr>
        <dsp:cNvPr id="0" name=""/>
        <dsp:cNvSpPr/>
      </dsp:nvSpPr>
      <dsp:spPr>
        <a:xfrm>
          <a:off x="1676579" y="2329780"/>
          <a:ext cx="4055460" cy="703840"/>
        </a:xfrm>
        <a:custGeom>
          <a:avLst/>
          <a:gdLst/>
          <a:ahLst/>
          <a:cxnLst/>
          <a:rect l="0" t="0" r="0" b="0"/>
          <a:pathLst>
            <a:path>
              <a:moveTo>
                <a:pt x="4055460" y="0"/>
              </a:moveTo>
              <a:lnTo>
                <a:pt x="4055460" y="351920"/>
              </a:lnTo>
              <a:lnTo>
                <a:pt x="0" y="351920"/>
              </a:lnTo>
              <a:lnTo>
                <a:pt x="0" y="7038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70224-4EB2-1647-84C8-40B59B0AB7FD}">
      <dsp:nvSpPr>
        <dsp:cNvPr id="0" name=""/>
        <dsp:cNvSpPr/>
      </dsp:nvSpPr>
      <dsp:spPr>
        <a:xfrm>
          <a:off x="3588143" y="653970"/>
          <a:ext cx="4287794" cy="16758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C00000"/>
              </a:solidFill>
              <a:latin typeface="Calibri Regular"/>
              <a:cs typeface="Comic Sans MS"/>
            </a:rPr>
            <a:t>Pre - IVF  - Which investigations necessary to Improve Endometrial Receptivity??</a:t>
          </a:r>
          <a:endParaRPr lang="en-US" sz="2800" kern="1200" dirty="0"/>
        </a:p>
      </dsp:txBody>
      <dsp:txXfrm>
        <a:off x="3588143" y="653970"/>
        <a:ext cx="4287794" cy="1675810"/>
      </dsp:txXfrm>
    </dsp:sp>
    <dsp:sp modelId="{6DA455BF-DF55-3646-B29F-478F3CEC6256}">
      <dsp:nvSpPr>
        <dsp:cNvPr id="0" name=""/>
        <dsp:cNvSpPr/>
      </dsp:nvSpPr>
      <dsp:spPr>
        <a:xfrm>
          <a:off x="769" y="3033620"/>
          <a:ext cx="3351620" cy="3064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u="sng" kern="1200" dirty="0">
              <a:solidFill>
                <a:srgbClr val="2723B7"/>
              </a:solidFill>
              <a:latin typeface="Calibri Regular"/>
              <a:cs typeface="Comic Sans MS"/>
            </a:rPr>
            <a:t>Mandatory</a:t>
          </a:r>
          <a:r>
            <a:rPr kumimoji="1" lang="en-US" sz="2400" b="1" i="0" kern="1200" dirty="0">
              <a:solidFill>
                <a:srgbClr val="2723B7"/>
              </a:solidFill>
              <a:latin typeface="Calibri Regular"/>
              <a:cs typeface="Comic Sans MS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400" b="1" i="0" kern="1200" dirty="0">
              <a:latin typeface="Calibri Regular"/>
              <a:cs typeface="Comic Sans MS"/>
            </a:rPr>
            <a:t>USG – 2D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400" b="1" i="0" kern="1200" dirty="0">
              <a:latin typeface="Calibri Regular"/>
              <a:cs typeface="Comic Sans MS"/>
            </a:rPr>
            <a:t>Hysteroscopy – Controversial, but may have beneficial effect on success </a:t>
          </a:r>
          <a:endParaRPr lang="en-US" sz="2400" b="1" kern="1200" dirty="0"/>
        </a:p>
      </dsp:txBody>
      <dsp:txXfrm>
        <a:off x="769" y="3033620"/>
        <a:ext cx="3351620" cy="3064202"/>
      </dsp:txXfrm>
    </dsp:sp>
    <dsp:sp modelId="{827CEABE-7C35-A242-AF17-D1E8DF05FB75}">
      <dsp:nvSpPr>
        <dsp:cNvPr id="0" name=""/>
        <dsp:cNvSpPr/>
      </dsp:nvSpPr>
      <dsp:spPr>
        <a:xfrm>
          <a:off x="4056230" y="3033620"/>
          <a:ext cx="3351620" cy="3064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u="sng" kern="1200" dirty="0">
              <a:solidFill>
                <a:srgbClr val="2723B7"/>
              </a:solidFill>
              <a:latin typeface="Calibri Regular"/>
              <a:cs typeface="Comic Sans MS"/>
            </a:rPr>
            <a:t>Optional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Calibri Regular"/>
              <a:cs typeface="Comic Sans MS"/>
            </a:rPr>
            <a:t>3D USG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Calibri Regular"/>
              <a:cs typeface="Comic Sans MS"/>
            </a:rPr>
            <a:t>Endometrial Biopsy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Calibri Regular"/>
              <a:cs typeface="Comic Sans MS"/>
            </a:rPr>
            <a:t>Testing for </a:t>
          </a:r>
          <a:r>
            <a:rPr lang="en-US" sz="2400" b="1" i="0" kern="1200" dirty="0" err="1">
              <a:latin typeface="Calibri Regular"/>
              <a:cs typeface="Comic Sans MS"/>
            </a:rPr>
            <a:t>Kochs</a:t>
          </a:r>
          <a:endParaRPr lang="en-US" sz="2400" b="1" i="0" kern="1200" dirty="0">
            <a:latin typeface="Calibri Regular"/>
            <a:cs typeface="Comic Sans MS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Calibri Regular"/>
              <a:cs typeface="Comic Sans MS"/>
            </a:rPr>
            <a:t>APLA profile</a:t>
          </a:r>
          <a:endParaRPr lang="en-US" sz="2400" b="1" kern="1200" dirty="0"/>
        </a:p>
      </dsp:txBody>
      <dsp:txXfrm>
        <a:off x="4056230" y="3033620"/>
        <a:ext cx="3351620" cy="3064202"/>
      </dsp:txXfrm>
    </dsp:sp>
    <dsp:sp modelId="{A434514A-AC4B-0141-A1BD-3560DF32710C}">
      <dsp:nvSpPr>
        <dsp:cNvPr id="0" name=""/>
        <dsp:cNvSpPr/>
      </dsp:nvSpPr>
      <dsp:spPr>
        <a:xfrm>
          <a:off x="8111690" y="3033620"/>
          <a:ext cx="3351620" cy="3064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u="sng" kern="1200" dirty="0">
              <a:solidFill>
                <a:srgbClr val="2723B7"/>
              </a:solidFill>
              <a:latin typeface="Calibri Regular"/>
              <a:cs typeface="Comic Sans MS"/>
            </a:rPr>
            <a:t>Unnecessary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Calibri Regular"/>
              <a:cs typeface="Comic Sans MS"/>
            </a:rPr>
            <a:t>NK activity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>
              <a:latin typeface="Calibri Regular"/>
              <a:cs typeface="Comic Sans MS"/>
            </a:rPr>
            <a:t>Chlamydia </a:t>
          </a:r>
          <a:r>
            <a:rPr lang="en-US" sz="2400" b="1" i="0" kern="1200" dirty="0">
              <a:latin typeface="Calibri Regular"/>
              <a:cs typeface="Comic Sans MS"/>
            </a:rPr>
            <a:t>Testing</a:t>
          </a:r>
          <a:endParaRPr lang="en-US" sz="2400" b="1" kern="1200" dirty="0"/>
        </a:p>
      </dsp:txBody>
      <dsp:txXfrm>
        <a:off x="8111690" y="3033620"/>
        <a:ext cx="3351620" cy="3064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C34A3-0C7B-F941-8854-0513EE421F2C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68385-6726-C74A-A669-15421C3D4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1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4FB5A-7AB4-BC4F-8462-50018C534EF0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2E57-2EB6-D44F-BC97-BE662E27B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0E4FC-FB26-B74F-B91D-1BA1C568B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3CD5C-54EB-0E47-9EAF-CE282F0E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3AC0A-63B1-F741-888B-4D933111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95E5A-47CB-1945-8024-7A64E8F1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2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90D83-98AA-6346-BA8E-5BB4C947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E7DE4-70D9-944F-B107-22477119B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8C674-BEBC-784B-86AD-AF0F89CA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0497C-74B9-5F45-B5A6-566ED6D8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3A3EA-F886-1646-BD90-11C690FE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BC59B-C306-BE4F-AD92-9CFF414D7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96D39-8AAB-B741-B17A-BF99DF9D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0A6CC-131D-F042-BC11-56DE7B96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C287-05C0-3840-94E6-B2EE8FAC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570BC-E2A9-1043-94FF-ED986272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028D5-AD87-F240-AE78-7C9AE1D6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AE702-C74A-9D4B-BB41-7FBBB15A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57121-8D88-654B-A365-8271F75E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88EA8-8902-CA4D-8130-5D111CCF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093F7-F63E-BB45-BE1E-E5C884BE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5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3D6E-FEC9-B649-84A4-8CA5EE93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2A147-07A5-DF4E-AFE8-DEEE47479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49760-47A0-5A45-8A2E-5AE8C5F2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5EC33-0108-B541-9C09-9D031AC4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D2DD4-0C79-384D-B93D-2D2920E7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9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45DC-776F-D046-B456-4DAD8FE1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C0DEA-C819-8B43-881C-86B9C0DC6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D2EFE-26F9-8248-BEC9-613A51207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C1300-B6F7-C144-9786-5AB0342F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CEE87-FF72-894E-8089-A80D152C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D3F9-7119-EC47-86FB-F05FC23F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3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D27E8-BC75-484C-9939-5F1D973E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09743-1AB4-1843-B093-AF2839037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D74FC-56C6-4A4E-9BB2-533335A7E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7C980-AC1F-424E-B073-E565F6359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49642-AAA7-7141-90AE-8CD8AA852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0A58C-E6A7-6D47-B8B9-721470F8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1E5DAC-5B27-1A4B-B8EF-8D5A119F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0C5B5-1E05-934A-9B12-C1929205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0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0271-B1D2-3C43-B780-481793CB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C4B11-F43D-4D43-8DB5-0F9D9B1B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95358-5C81-A649-BA23-76ED8509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4249B-2225-A245-A26D-1A0A1ACD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7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5B21B-3640-C245-A176-5DC0518D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057CF-8DEB-2D47-845C-C74DAD657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D75FE-980B-FF49-ACB2-CB2DE6B6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FBC00-8822-A747-9F6F-47C4D627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4E077-1938-BC47-BD51-21ED82318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FE172-A309-274F-BA4E-BFF3FB621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4CFA0-9BC9-234D-B3B9-FE5E99AD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9EF77-A6AF-0043-8344-1981103E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A870F-D427-3647-B865-3AAC5402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63C5-1D52-3942-B795-C290177B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1BCE58-1180-4C44-9A67-11F338E1C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1286D-8D2A-C947-8D75-F15EB82D6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204E2-E693-5E47-BE38-5388D08C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7805D-04B7-AD4E-8A5B-8273E883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2ED50-ACCD-3F47-80E6-D8638F71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18FA2-04CD-944E-8563-2B903E11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50A7C-8153-FF4F-B0C6-96B44888C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19630-9BF3-1D43-A50F-784FFB4A46F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5DDD4-63AB-C947-AD15-20DB94306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0ACF-1A7B-994D-A6F4-B57C8AA7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alibri Regula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3122613"/>
            <a:ext cx="12192000" cy="1470025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800000"/>
                </a:solidFill>
              </a:rPr>
              <a:t>Is Evaluation of Endometrium Necessary in all cases of Infertility</a:t>
            </a:r>
            <a:br>
              <a:rPr lang="en-US" sz="6700" b="1" dirty="0">
                <a:solidFill>
                  <a:srgbClr val="800000"/>
                </a:solidFill>
              </a:rPr>
            </a:br>
            <a:br>
              <a:rPr lang="en-US" b="1" dirty="0">
                <a:solidFill>
                  <a:srgbClr val="112D9F"/>
                </a:solidFill>
              </a:rPr>
            </a:b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50D13-A466-5246-B050-F73266410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3538"/>
            <a:ext cx="9144000" cy="1655762"/>
          </a:xfrm>
        </p:spPr>
        <p:txBody>
          <a:bodyPr/>
          <a:lstStyle/>
          <a:p>
            <a:r>
              <a:rPr lang="en-US" sz="4400" b="1" dirty="0">
                <a:solidFill>
                  <a:srgbClr val="352DB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 Endocrinology 2019</a:t>
            </a:r>
          </a:p>
          <a:p>
            <a:r>
              <a:rPr lang="en-US" sz="2800" b="1" dirty="0">
                <a:solidFill>
                  <a:srgbClr val="352DB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Chairperson – Madhuri Patil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71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C5E206C-9DBC-E741-AB9E-C64EDD29B9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083004"/>
              </p:ext>
            </p:extLst>
          </p:nvPr>
        </p:nvGraphicFramePr>
        <p:xfrm>
          <a:off x="263160" y="869567"/>
          <a:ext cx="11928839" cy="598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28C8807-611D-CD4B-A868-C684CB5FC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210" y="-1829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Why Should endometrium in evaluated in Infertility?</a:t>
            </a:r>
          </a:p>
        </p:txBody>
      </p:sp>
    </p:spTree>
    <p:extLst>
      <p:ext uri="{BB962C8B-B14F-4D97-AF65-F5344CB8AC3E}">
        <p14:creationId xmlns:p14="http://schemas.microsoft.com/office/powerpoint/2010/main" val="352968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6387" y="57022"/>
            <a:ext cx="3470680" cy="641350"/>
          </a:xfrm>
          <a:noFill/>
          <a:ln>
            <a:solidFill>
              <a:srgbClr val="2723B7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 dirty="0">
                <a:solidFill>
                  <a:srgbClr val="800000"/>
                </a:solidFill>
                <a:latin typeface="Calibri Regular"/>
              </a:rPr>
              <a:t>Implantation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8248" y="938212"/>
            <a:ext cx="1896533" cy="509588"/>
          </a:xfr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05000"/>
              </a:lnSpc>
              <a:spcBef>
                <a:spcPct val="10000"/>
              </a:spcBef>
              <a:spcAft>
                <a:spcPct val="0"/>
              </a:spcAft>
              <a:buFontTx/>
              <a:buNone/>
            </a:pPr>
            <a:r>
              <a:rPr lang="en-US" sz="2600" b="1" dirty="0">
                <a:latin typeface="Calibri Regular"/>
                <a:cs typeface="Comic Sans MS"/>
              </a:rPr>
              <a:t>Embryo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5215468" y="685800"/>
            <a:ext cx="948267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 dirty="0">
              <a:latin typeface="Calibri Regular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163734" y="685800"/>
            <a:ext cx="745067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 dirty="0">
              <a:latin typeface="Calibri Regular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109227" y="754265"/>
            <a:ext cx="2584899" cy="92987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marL="342900" indent="-342900" algn="ctr">
              <a:lnSpc>
                <a:spcPct val="105000"/>
              </a:lnSpc>
              <a:spcBef>
                <a:spcPct val="10000"/>
              </a:spcBef>
            </a:pPr>
            <a:r>
              <a:rPr lang="en-US" sz="2600" b="1" dirty="0">
                <a:latin typeface="Calibri Regular"/>
              </a:rPr>
              <a:t>Receptive Endometrium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600919" y="1168962"/>
            <a:ext cx="108373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 dirty="0">
              <a:latin typeface="Calibri Regular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533187" y="1447800"/>
            <a:ext cx="108373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 dirty="0">
              <a:latin typeface="Calibri Regular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25884" y="1742352"/>
            <a:ext cx="2875700" cy="4776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marL="342900" indent="-342900" algn="ctr">
              <a:lnSpc>
                <a:spcPct val="105000"/>
              </a:lnSpc>
              <a:spcBef>
                <a:spcPct val="1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Synchronization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896533" y="2743200"/>
            <a:ext cx="4064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b="1" dirty="0">
              <a:latin typeface="Calibri Regular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524002" y="2362201"/>
            <a:ext cx="3488266" cy="1477970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  <a:t>Intrauterine pathology 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  <a:t>-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Calibri Regular"/>
              </a:rPr>
              <a:t>submucous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  <a:t> polyps, fibroids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  <a:t>- adhesions, Subtle lesions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 Regular"/>
              </a:rPr>
              <a:t>- Septum, Thin Endometrium              - Fluid in cavity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538912" y="4040291"/>
            <a:ext cx="3522133" cy="271112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000" b="1" dirty="0">
                <a:solidFill>
                  <a:srgbClr val="000090"/>
                </a:solidFill>
                <a:latin typeface="Calibri Regular"/>
              </a:rPr>
              <a:t>SEX STERIODS:</a:t>
            </a:r>
            <a:br>
              <a:rPr lang="en-US" sz="2000" b="1" dirty="0">
                <a:solidFill>
                  <a:srgbClr val="000090"/>
                </a:solidFill>
                <a:latin typeface="Calibri Regular"/>
              </a:rPr>
            </a:br>
            <a:r>
              <a:rPr lang="en-US" sz="2200" b="1" dirty="0">
                <a:solidFill>
                  <a:srgbClr val="000000"/>
                </a:solidFill>
                <a:latin typeface="Calibri Regular"/>
              </a:rPr>
              <a:t>Estrogen + Progesterone +Androgens  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000" b="1" dirty="0">
                <a:solidFill>
                  <a:srgbClr val="000090"/>
                </a:solidFill>
                <a:latin typeface="Calibri Regular"/>
              </a:rPr>
              <a:t>PEPTIDE HORMONES</a:t>
            </a:r>
            <a:br>
              <a:rPr lang="en-US" sz="2000" b="1" dirty="0">
                <a:solidFill>
                  <a:srgbClr val="000090"/>
                </a:solidFill>
                <a:latin typeface="Calibri Regular"/>
              </a:rPr>
            </a:br>
            <a:r>
              <a:rPr lang="en-US" sz="2200" b="1" dirty="0">
                <a:solidFill>
                  <a:srgbClr val="000000"/>
                </a:solidFill>
                <a:latin typeface="Calibri Regular"/>
              </a:rPr>
              <a:t>	- Prolactin</a:t>
            </a:r>
            <a:br>
              <a:rPr lang="en-US" sz="2200" b="1" dirty="0">
                <a:solidFill>
                  <a:srgbClr val="000000"/>
                </a:solidFill>
                <a:latin typeface="Calibri Regular"/>
              </a:rPr>
            </a:br>
            <a:r>
              <a:rPr lang="en-US" sz="2200" b="1" dirty="0">
                <a:solidFill>
                  <a:srgbClr val="000000"/>
                </a:solidFill>
                <a:latin typeface="Calibri Regular"/>
              </a:rPr>
              <a:t>	- Calcitonin</a:t>
            </a:r>
            <a:br>
              <a:rPr lang="en-US" sz="2200" b="1" dirty="0">
                <a:solidFill>
                  <a:srgbClr val="000000"/>
                </a:solidFill>
                <a:latin typeface="Calibri Regular"/>
              </a:rPr>
            </a:br>
            <a:r>
              <a:rPr lang="en-US" sz="2200" b="1" dirty="0">
                <a:solidFill>
                  <a:srgbClr val="000000"/>
                </a:solidFill>
                <a:latin typeface="Calibri Regular"/>
              </a:rPr>
              <a:t>	- HCG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000" b="1" dirty="0">
                <a:solidFill>
                  <a:srgbClr val="000090"/>
                </a:solidFill>
                <a:latin typeface="Calibri Regular"/>
              </a:rPr>
              <a:t>PROSTAGLANDINS 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283201" y="5105400"/>
            <a:ext cx="1286933" cy="0"/>
          </a:xfrm>
          <a:prstGeom prst="line">
            <a:avLst/>
          </a:prstGeom>
          <a:noFill/>
          <a:ln w="57150" cmpd="sng">
            <a:solidFill>
              <a:srgbClr val="66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 dirty="0">
              <a:latin typeface="Calibri Regular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flipH="1">
            <a:off x="5056428" y="5334000"/>
            <a:ext cx="1625600" cy="477696"/>
          </a:xfrm>
          <a:prstGeom prst="rect">
            <a:avLst/>
          </a:prstGeom>
          <a:noFill/>
          <a:ln>
            <a:solidFill>
              <a:srgbClr val="2723B7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342900" indent="-342900" algn="ctr">
              <a:lnSpc>
                <a:spcPct val="105000"/>
              </a:lnSpc>
              <a:spcBef>
                <a:spcPct val="10000"/>
              </a:spcBef>
            </a:pPr>
            <a:r>
              <a:rPr lang="en-US" sz="2400" b="1" dirty="0">
                <a:solidFill>
                  <a:srgbClr val="C00000"/>
                </a:solidFill>
                <a:latin typeface="Calibri Regular"/>
              </a:rPr>
              <a:t>Regulate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705599" y="3708961"/>
            <a:ext cx="3996267" cy="31611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Clr>
                <a:srgbClr val="FF9900"/>
              </a:buClr>
              <a:buSzPct val="120000"/>
              <a:buFontTx/>
              <a:buChar char="•"/>
            </a:pPr>
            <a:r>
              <a:rPr lang="en-US" sz="2400" b="1" dirty="0">
                <a:solidFill>
                  <a:schemeClr val="bg2"/>
                </a:solidFill>
                <a:latin typeface="Calibri Regular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Calibri Regular"/>
              </a:rPr>
              <a:t>Pinopodes</a:t>
            </a: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formation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FF9900"/>
              </a:buClr>
              <a:buSzPct val="120000"/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 Cell adhesion molecules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FF9900"/>
              </a:buClr>
              <a:buSzPct val="120000"/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 Cytokines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FF9900"/>
              </a:buClr>
              <a:buSzPct val="120000"/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Calibri Regular"/>
              </a:rPr>
              <a:t>Homeobox</a:t>
            </a: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(</a:t>
            </a:r>
            <a:r>
              <a:rPr lang="en-US" sz="2400" b="1" dirty="0" err="1">
                <a:solidFill>
                  <a:srgbClr val="000000"/>
                </a:solidFill>
                <a:latin typeface="Calibri Regular"/>
              </a:rPr>
              <a:t>Hox</a:t>
            </a: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) genes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FF9900"/>
              </a:buClr>
              <a:buSzPct val="120000"/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 Growth factors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FF9900"/>
              </a:buClr>
              <a:buSzPct val="120000"/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 Matrix </a:t>
            </a:r>
            <a:r>
              <a:rPr lang="en-US" sz="2400" b="1" dirty="0" err="1">
                <a:solidFill>
                  <a:srgbClr val="000000"/>
                </a:solidFill>
                <a:latin typeface="Calibri Regular"/>
              </a:rPr>
              <a:t>metalloproteineases</a:t>
            </a: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  </a:t>
            </a:r>
            <a:br>
              <a:rPr lang="en-US" sz="2400" b="1" dirty="0">
                <a:solidFill>
                  <a:srgbClr val="000000"/>
                </a:solidFill>
                <a:latin typeface="Calibri Regular"/>
              </a:rPr>
            </a:br>
            <a:r>
              <a:rPr lang="en-US" sz="2400" b="1" dirty="0">
                <a:solidFill>
                  <a:srgbClr val="000000"/>
                </a:solidFill>
                <a:latin typeface="Calibri Regular"/>
              </a:rPr>
              <a:t>   &amp; their inhibitors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7857067" y="1981200"/>
            <a:ext cx="0" cy="175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 dirty="0">
              <a:latin typeface="Calibri Regular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976533" y="2362200"/>
            <a:ext cx="345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b="1" dirty="0">
              <a:latin typeface="Calibri Regular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8331200" y="2057401"/>
            <a:ext cx="2032000" cy="120097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Calibri Regular"/>
              </a:rPr>
              <a:t>Cellular &amp; molecular mediators</a:t>
            </a:r>
          </a:p>
        </p:txBody>
      </p:sp>
    </p:spTree>
    <p:extLst>
      <p:ext uri="{BB962C8B-B14F-4D97-AF65-F5344CB8AC3E}">
        <p14:creationId xmlns:p14="http://schemas.microsoft.com/office/powerpoint/2010/main" val="2767614632"/>
      </p:ext>
    </p:extLst>
  </p:cSld>
  <p:clrMapOvr>
    <a:masterClrMapping/>
  </p:clrMapOvr>
  <p:transition spd="slow">
    <p:cut/>
    <p:sndAc>
      <p:endSnd/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3098" y="0"/>
            <a:ext cx="3367070" cy="12003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Calibri Regular"/>
                <a:cs typeface="Comic Sans MS"/>
              </a:rPr>
              <a:t>Infertility</a:t>
            </a:r>
          </a:p>
          <a:p>
            <a:pPr algn="ctr"/>
            <a:r>
              <a:rPr lang="en-US" sz="2400" b="1" dirty="0">
                <a:solidFill>
                  <a:srgbClr val="800000"/>
                </a:solidFill>
                <a:latin typeface="Calibri Regular"/>
                <a:cs typeface="Comic Sans MS"/>
              </a:rPr>
              <a:t>RIF</a:t>
            </a:r>
          </a:p>
          <a:p>
            <a:pPr algn="ctr"/>
            <a:r>
              <a:rPr lang="en-US" sz="2400" b="1" dirty="0">
                <a:solidFill>
                  <a:srgbClr val="800000"/>
                </a:solidFill>
                <a:latin typeface="Calibri Regular"/>
                <a:cs typeface="Comic Sans MS"/>
              </a:rPr>
              <a:t>Repeated abortions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22209" y="1693452"/>
            <a:ext cx="1981761" cy="5847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 Regular"/>
                <a:cs typeface="Comic Sans MS"/>
              </a:rPr>
              <a:t>2D USG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4624" y="2768004"/>
            <a:ext cx="288758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 Regular"/>
                <a:cs typeface="Comic Sans MS"/>
              </a:rPr>
              <a:t>Suspicious of IU Pathology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2" y="4116618"/>
            <a:ext cx="1981761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90"/>
                </a:solidFill>
                <a:latin typeface="Calibri Regular"/>
                <a:cs typeface="Comic Sans MS"/>
              </a:rPr>
              <a:t>3D USG</a:t>
            </a:r>
          </a:p>
          <a:p>
            <a:pPr algn="ctr"/>
            <a:r>
              <a:rPr lang="en-US" sz="2400" b="1" dirty="0">
                <a:solidFill>
                  <a:srgbClr val="000090"/>
                </a:solidFill>
                <a:latin typeface="Calibri Regular"/>
                <a:cs typeface="Comic Sans MS"/>
              </a:rPr>
              <a:t>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1874" y="4153555"/>
            <a:ext cx="306891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90"/>
                </a:solidFill>
                <a:latin typeface="Calibri Regular"/>
                <a:cs typeface="Comic Sans MS"/>
              </a:rPr>
              <a:t>Hysteroscopy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3098" y="4211287"/>
            <a:ext cx="246429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 Regular"/>
                <a:cs typeface="Comic Sans MS"/>
              </a:rPr>
              <a:t>IU Pathology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33098" y="5080357"/>
            <a:ext cx="3060744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Calibri Regular"/>
                <a:cs typeface="Comic Sans MS"/>
              </a:rPr>
              <a:t>Treat </a:t>
            </a:r>
            <a:r>
              <a:rPr lang="en-US" sz="2400" b="1" dirty="0" err="1">
                <a:solidFill>
                  <a:srgbClr val="000000"/>
                </a:solidFill>
                <a:latin typeface="Calibri Regular"/>
                <a:cs typeface="Comic Sans MS"/>
              </a:rPr>
              <a:t>Hysteroscopically</a:t>
            </a:r>
            <a:endParaRPr lang="en-US" sz="2400" b="1" dirty="0">
              <a:solidFill>
                <a:srgbClr val="000000"/>
              </a:solidFill>
              <a:latin typeface="Calibri Regular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65989" y="2744110"/>
            <a:ext cx="288758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 Regular"/>
                <a:cs typeface="Comic Sans MS"/>
              </a:rPr>
              <a:t>No Pathology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88774" y="1520259"/>
            <a:ext cx="248201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Calibri Regular"/>
                <a:cs typeface="Comic Sans MS"/>
              </a:rPr>
              <a:t>Color and power Doppler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73582" y="327145"/>
            <a:ext cx="209720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 Regular"/>
                <a:cs typeface="Comic Sans MS"/>
              </a:rPr>
              <a:t>ERA</a:t>
            </a:r>
          </a:p>
          <a:p>
            <a:pPr algn="ctr"/>
            <a:r>
              <a:rPr lang="en-US" sz="2400" b="1" dirty="0" err="1">
                <a:latin typeface="Calibri Regular"/>
                <a:cs typeface="Comic Sans MS"/>
              </a:rPr>
              <a:t>Secretomics</a:t>
            </a:r>
            <a:endParaRPr lang="en-US" sz="2400" b="1" dirty="0">
              <a:latin typeface="Calibri Regular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2481" y="1289330"/>
            <a:ext cx="3350875" cy="1200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Calibri Regular"/>
                <a:cs typeface="Comic Sans MS"/>
              </a:rPr>
              <a:t>If indicated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 Regular"/>
                <a:cs typeface="Comic Sans MS"/>
              </a:rPr>
              <a:t>Autoimmune profile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 Regular"/>
                <a:cs typeface="Comic Sans MS"/>
              </a:rPr>
              <a:t>Thrombophilia profile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045494" y="1289330"/>
            <a:ext cx="0" cy="404122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</p:cNvCxnSpPr>
          <p:nvPr/>
        </p:nvCxnSpPr>
        <p:spPr>
          <a:xfrm flipH="1">
            <a:off x="5027277" y="2278229"/>
            <a:ext cx="1585813" cy="489775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11" idx="0"/>
          </p:cNvCxnSpPr>
          <p:nvPr/>
        </p:nvCxnSpPr>
        <p:spPr>
          <a:xfrm>
            <a:off x="6613089" y="2278229"/>
            <a:ext cx="1796692" cy="46588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8" idx="0"/>
          </p:cNvCxnSpPr>
          <p:nvPr/>
        </p:nvCxnSpPr>
        <p:spPr>
          <a:xfrm>
            <a:off x="5622208" y="3183502"/>
            <a:ext cx="3314122" cy="970052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7" idx="0"/>
          </p:cNvCxnSpPr>
          <p:nvPr/>
        </p:nvCxnSpPr>
        <p:spPr>
          <a:xfrm flipH="1">
            <a:off x="2667282" y="3599001"/>
            <a:ext cx="1511134" cy="517617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3"/>
            <a:endCxn id="9" idx="1"/>
          </p:cNvCxnSpPr>
          <p:nvPr/>
        </p:nvCxnSpPr>
        <p:spPr>
          <a:xfrm flipV="1">
            <a:off x="3658162" y="4442120"/>
            <a:ext cx="674936" cy="89997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9" idx="3"/>
          </p:cNvCxnSpPr>
          <p:nvPr/>
        </p:nvCxnSpPr>
        <p:spPr>
          <a:xfrm flipH="1">
            <a:off x="6797390" y="4384387"/>
            <a:ext cx="604484" cy="57732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8408" y="4738330"/>
            <a:ext cx="0" cy="404122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936330" y="3329172"/>
            <a:ext cx="0" cy="785894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8936330" y="2351256"/>
            <a:ext cx="0" cy="392855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9088730" y="1098844"/>
            <a:ext cx="0" cy="392855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3" idx="1"/>
          </p:cNvCxnSpPr>
          <p:nvPr/>
        </p:nvCxnSpPr>
        <p:spPr>
          <a:xfrm>
            <a:off x="7700168" y="712021"/>
            <a:ext cx="673414" cy="30623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667282" y="481094"/>
            <a:ext cx="1665816" cy="808236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1"/>
          </p:cNvCxnSpPr>
          <p:nvPr/>
        </p:nvCxnSpPr>
        <p:spPr>
          <a:xfrm flipH="1" flipV="1">
            <a:off x="4873356" y="1962866"/>
            <a:ext cx="748853" cy="22975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1" idx="1"/>
          </p:cNvCxnSpPr>
          <p:nvPr/>
        </p:nvCxnSpPr>
        <p:spPr>
          <a:xfrm flipV="1">
            <a:off x="3658163" y="2974942"/>
            <a:ext cx="3307827" cy="1471000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1"/>
          </p:cNvCxnSpPr>
          <p:nvPr/>
        </p:nvCxnSpPr>
        <p:spPr>
          <a:xfrm flipH="1" flipV="1">
            <a:off x="4873355" y="2278230"/>
            <a:ext cx="2092634" cy="69671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700168" y="5369014"/>
            <a:ext cx="257821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0000"/>
                </a:solidFill>
                <a:latin typeface="Calibri Regular"/>
                <a:cs typeface="Comic Sans MS"/>
              </a:rPr>
              <a:t>Endometritis</a:t>
            </a:r>
            <a:endParaRPr lang="en-US" sz="2400" b="1" dirty="0">
              <a:solidFill>
                <a:srgbClr val="000000"/>
              </a:solidFill>
              <a:latin typeface="Calibri Regular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42198" y="6369690"/>
            <a:ext cx="352580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 Regular"/>
                <a:cs typeface="Comic Sans MS"/>
              </a:rPr>
              <a:t>Rule Out Tuberculosis</a:t>
            </a:r>
          </a:p>
        </p:txBody>
      </p:sp>
      <p:cxnSp>
        <p:nvCxnSpPr>
          <p:cNvPr id="54" name="Straight Arrow Connector 53"/>
          <p:cNvCxnSpPr>
            <a:stCxn id="8" idx="2"/>
          </p:cNvCxnSpPr>
          <p:nvPr/>
        </p:nvCxnSpPr>
        <p:spPr>
          <a:xfrm>
            <a:off x="8936330" y="4615219"/>
            <a:ext cx="0" cy="753794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973290" y="5814443"/>
            <a:ext cx="0" cy="630683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676401" y="6369692"/>
            <a:ext cx="4369093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 Regular"/>
                <a:cs typeface="Comic Sans MS"/>
              </a:rPr>
              <a:t>Persistent thin endometrium</a:t>
            </a:r>
          </a:p>
        </p:txBody>
      </p:sp>
      <p:cxnSp>
        <p:nvCxnSpPr>
          <p:cNvPr id="59" name="Straight Arrow Connector 58"/>
          <p:cNvCxnSpPr>
            <a:stCxn id="57" idx="3"/>
            <a:endCxn id="52" idx="1"/>
          </p:cNvCxnSpPr>
          <p:nvPr/>
        </p:nvCxnSpPr>
        <p:spPr>
          <a:xfrm flipV="1">
            <a:off x="6045493" y="6600522"/>
            <a:ext cx="1096704" cy="2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2"/>
          </p:cNvCxnSpPr>
          <p:nvPr/>
        </p:nvCxnSpPr>
        <p:spPr>
          <a:xfrm>
            <a:off x="2667282" y="4947615"/>
            <a:ext cx="0" cy="1422075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414" y="44500"/>
            <a:ext cx="366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  <a:latin typeface="Calibri Regular"/>
                <a:cs typeface="Comic Sans MS"/>
              </a:rPr>
              <a:t>Evaluation Of Endometrium</a:t>
            </a:r>
          </a:p>
        </p:txBody>
      </p:sp>
    </p:spTree>
    <p:extLst>
      <p:ext uri="{BB962C8B-B14F-4D97-AF65-F5344CB8AC3E}">
        <p14:creationId xmlns:p14="http://schemas.microsoft.com/office/powerpoint/2010/main" val="16764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F9695B2-A1A3-8044-9BC4-7D42D1BA90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1025035"/>
              </p:ext>
            </p:extLst>
          </p:nvPr>
        </p:nvGraphicFramePr>
        <p:xfrm>
          <a:off x="504141" y="106206"/>
          <a:ext cx="11464081" cy="6751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5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3539" y="103420"/>
            <a:ext cx="9806739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800000"/>
                </a:solidFill>
              </a:rPr>
              <a:t>Cost-Benefit Important for Decision-Making</a:t>
            </a:r>
            <a:br>
              <a:rPr lang="en-US" sz="3200" b="1" dirty="0">
                <a:solidFill>
                  <a:srgbClr val="800000"/>
                </a:solidFill>
              </a:rPr>
            </a:br>
            <a:r>
              <a:rPr lang="en-US" sz="3200" b="1" dirty="0">
                <a:solidFill>
                  <a:srgbClr val="800000"/>
                </a:solidFill>
              </a:rPr>
              <a:t> For Each Patient </a:t>
            </a:r>
            <a:br>
              <a:rPr lang="en-US" sz="3200" b="1" dirty="0">
                <a:solidFill>
                  <a:srgbClr val="800000"/>
                </a:solidFill>
              </a:rPr>
            </a:br>
            <a:endParaRPr lang="en-US" sz="3200" b="1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26067" y="3742442"/>
            <a:ext cx="4038600" cy="2988558"/>
          </a:xfrm>
          <a:ln>
            <a:solidFill>
              <a:srgbClr val="00009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“Value” to Patient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 X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Chance of Success </a:t>
            </a:r>
          </a:p>
          <a:p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29400" y="3723200"/>
            <a:ext cx="3860626" cy="3007800"/>
          </a:xfrm>
          <a:ln>
            <a:solidFill>
              <a:srgbClr val="00009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b="1" dirty="0"/>
              <a:t>Cost involved</a:t>
            </a:r>
          </a:p>
          <a:p>
            <a:pPr marL="0" indent="0">
              <a:lnSpc>
                <a:spcPct val="70000"/>
              </a:lnSpc>
              <a:buNone/>
            </a:pPr>
            <a:endParaRPr lang="en-US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+ </a:t>
            </a:r>
            <a:r>
              <a:rPr lang="en-US" b="1" dirty="0"/>
              <a:t>Time</a:t>
            </a:r>
          </a:p>
          <a:p>
            <a:pPr marL="0" indent="0">
              <a:lnSpc>
                <a:spcPct val="70000"/>
              </a:lnSpc>
              <a:buNone/>
            </a:pPr>
            <a:endParaRPr lang="en-US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en-US" b="1" dirty="0"/>
              <a:t> Health Risk</a:t>
            </a:r>
          </a:p>
          <a:p>
            <a:pPr marL="0" indent="0">
              <a:lnSpc>
                <a:spcPct val="70000"/>
              </a:lnSpc>
              <a:buNone/>
            </a:pPr>
            <a:endParaRPr lang="en-US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en-US" b="1" dirty="0"/>
              <a:t> Emotional cost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34932">
            <a:off x="4841686" y="1488717"/>
            <a:ext cx="2451100" cy="1854200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86749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-227494"/>
            <a:ext cx="8229600" cy="1143000"/>
          </a:xfrm>
        </p:spPr>
        <p:txBody>
          <a:bodyPr>
            <a:noAutofit/>
          </a:bodyPr>
          <a:lstStyle/>
          <a:p>
            <a:pPr algn="ctr"/>
            <a:br>
              <a:rPr lang="en-US" sz="3200" b="1" dirty="0">
                <a:solidFill>
                  <a:srgbClr val="800000"/>
                </a:solidFill>
              </a:rPr>
            </a:br>
            <a:r>
              <a:rPr lang="en-US" sz="3200" b="1" dirty="0">
                <a:solidFill>
                  <a:srgbClr val="800000"/>
                </a:solidFill>
              </a:rPr>
              <a:t>Available Methods To  Improve 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98448"/>
              </p:ext>
            </p:extLst>
          </p:nvPr>
        </p:nvGraphicFramePr>
        <p:xfrm>
          <a:off x="1524000" y="839667"/>
          <a:ext cx="9144000" cy="57667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44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9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400" b="1" i="0" dirty="0">
                          <a:solidFill>
                            <a:srgbClr val="FF0000"/>
                          </a:solidFill>
                          <a:latin typeface="Calibri Regular"/>
                          <a:cs typeface="Comic Sans MS"/>
                        </a:rPr>
                        <a:t>Endometrial Pathology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400" b="1" i="0" dirty="0">
                          <a:solidFill>
                            <a:srgbClr val="FF0000"/>
                          </a:solidFill>
                          <a:latin typeface="Calibri Regular"/>
                          <a:cs typeface="Comic Sans MS"/>
                        </a:rPr>
                        <a:t>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6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latin typeface="Calibri Regular"/>
                          <a:cs typeface="Comic Sans MS"/>
                        </a:rPr>
                        <a:t>Polyps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 err="1">
                          <a:latin typeface="Calibri Regular"/>
                          <a:cs typeface="Comic Sans MS"/>
                        </a:rPr>
                        <a:t>Hysteroscopic</a:t>
                      </a:r>
                      <a:r>
                        <a:rPr lang="en-US" sz="2000" b="1" i="0" dirty="0">
                          <a:latin typeface="Calibri Regular"/>
                          <a:cs typeface="Comic Sans MS"/>
                        </a:rPr>
                        <a:t> </a:t>
                      </a:r>
                      <a:r>
                        <a:rPr lang="en-US" sz="2000" b="1" i="0" dirty="0" err="1">
                          <a:latin typeface="Calibri Regular"/>
                          <a:cs typeface="Comic Sans MS"/>
                        </a:rPr>
                        <a:t>polypectomy</a:t>
                      </a:r>
                      <a:endParaRPr lang="en-US" sz="2000" b="1" i="0" dirty="0">
                        <a:latin typeface="Calibri Regular"/>
                        <a:cs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99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 err="1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Myomas</a:t>
                      </a:r>
                      <a:endParaRPr lang="en-US" sz="2000" b="1" i="0" dirty="0">
                        <a:solidFill>
                          <a:srgbClr val="660066"/>
                        </a:solidFill>
                        <a:latin typeface="Calibri Regular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Myomectomy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96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 err="1">
                          <a:latin typeface="Calibri Regular"/>
                          <a:cs typeface="Comic Sans MS"/>
                        </a:rPr>
                        <a:t>Adenomyosis</a:t>
                      </a:r>
                      <a:endParaRPr lang="en-US" sz="2000" b="1" i="0" dirty="0">
                        <a:latin typeface="Calibri Regular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 err="1">
                          <a:solidFill>
                            <a:schemeClr val="tx1"/>
                          </a:solidFill>
                          <a:latin typeface="Calibri Regular"/>
                          <a:cs typeface="Comic Sans MS"/>
                        </a:rPr>
                        <a:t>Hysteroscopic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Calibri Regular"/>
                          <a:cs typeface="Comic Sans MS"/>
                        </a:rPr>
                        <a:t> Operative </a:t>
                      </a:r>
                      <a:r>
                        <a:rPr lang="en-US" sz="2000" b="1" i="0" dirty="0" err="1">
                          <a:solidFill>
                            <a:schemeClr val="tx1"/>
                          </a:solidFill>
                          <a:latin typeface="Calibri Regular"/>
                          <a:cs typeface="Comic Sans MS"/>
                        </a:rPr>
                        <a:t>Myometrial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Calibri Regular"/>
                          <a:cs typeface="Comic Sans MS"/>
                        </a:rPr>
                        <a:t> Exploration </a:t>
                      </a: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Calibri Regular"/>
                          <a:cs typeface="Comic Sans MS"/>
                        </a:rPr>
                        <a:t>(</a:t>
                      </a:r>
                      <a:r>
                        <a:rPr lang="en-US" sz="2000" b="1" i="0" dirty="0">
                          <a:latin typeface="Calibri Regular"/>
                          <a:cs typeface="Comic Sans MS"/>
                        </a:rPr>
                        <a:t>HOMA)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IUA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 err="1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Hysteroscopic</a:t>
                      </a: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adhesiolysis</a:t>
                      </a: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 with HRT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96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 err="1">
                          <a:latin typeface="Calibri Regular"/>
                          <a:cs typeface="Comic Sans MS"/>
                        </a:rPr>
                        <a:t>Endometritis</a:t>
                      </a:r>
                      <a:endParaRPr lang="en-US" sz="2000" b="1" i="0" dirty="0">
                        <a:latin typeface="Calibri Regular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latin typeface="Calibri Regular"/>
                          <a:cs typeface="Comic Sans MS"/>
                        </a:rPr>
                        <a:t>Antibiotic 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421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Endometrial dysfunction              due to 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Mild Stimulation</a:t>
                      </a: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Cryopreservation of embryos with transfer in subsequent natural or HRT 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97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latin typeface="Calibri Regular"/>
                          <a:cs typeface="Comic Sans MS"/>
                        </a:rPr>
                        <a:t>Endometriosis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latin typeface="Calibri Regular"/>
                          <a:cs typeface="Comic Sans MS"/>
                        </a:rPr>
                        <a:t>Surgery</a:t>
                      </a:r>
                      <a:r>
                        <a:rPr lang="en-US" sz="2000" b="1" i="0" baseline="0" dirty="0">
                          <a:latin typeface="Calibri Regular"/>
                          <a:cs typeface="Comic Sans MS"/>
                        </a:rPr>
                        <a:t> followed by depot </a:t>
                      </a:r>
                      <a:r>
                        <a:rPr lang="en-US" sz="2000" b="1" i="0" baseline="0" dirty="0" err="1">
                          <a:latin typeface="Calibri Regular"/>
                          <a:cs typeface="Comic Sans MS"/>
                        </a:rPr>
                        <a:t>GnRH</a:t>
                      </a:r>
                      <a:r>
                        <a:rPr lang="en-US" sz="2000" b="1" i="0" baseline="0" dirty="0">
                          <a:latin typeface="Calibri Regular"/>
                          <a:cs typeface="Comic Sans MS"/>
                        </a:rPr>
                        <a:t> agonist</a:t>
                      </a:r>
                      <a:endParaRPr lang="en-US" sz="2000" b="1" i="0" dirty="0">
                        <a:latin typeface="Calibri Regular"/>
                        <a:cs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248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Immune</a:t>
                      </a:r>
                      <a:r>
                        <a:rPr lang="en-US" sz="2000" b="1" i="0" baseline="0" dirty="0">
                          <a:solidFill>
                            <a:srgbClr val="660066"/>
                          </a:solidFill>
                          <a:latin typeface="Calibri Regular"/>
                          <a:cs typeface="Comic Sans MS"/>
                        </a:rPr>
                        <a:t> problems and Thrombophilia's</a:t>
                      </a:r>
                      <a:endParaRPr lang="en-US" sz="2000" b="1" i="0" dirty="0">
                        <a:solidFill>
                          <a:srgbClr val="660066"/>
                        </a:solidFill>
                        <a:latin typeface="Calibri Regular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latin typeface="Calibri Regular"/>
                          <a:cs typeface="Comic Sans MS"/>
                        </a:rPr>
                        <a:t>Heparin, aspirin and glucocorticoids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04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278</Words>
  <Application>Microsoft Macintosh PowerPoint</Application>
  <PresentationFormat>Widescreen</PresentationFormat>
  <Paragraphs>99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Regular</vt:lpstr>
      <vt:lpstr>Office Theme</vt:lpstr>
      <vt:lpstr>Is Evaluation of Endometrium Necessary in all cases of Infertility  </vt:lpstr>
      <vt:lpstr>Why Should endometrium in evaluated in Infertility?</vt:lpstr>
      <vt:lpstr>Implantation</vt:lpstr>
      <vt:lpstr>PowerPoint Presentation</vt:lpstr>
      <vt:lpstr>PowerPoint Presentation</vt:lpstr>
      <vt:lpstr>Cost-Benefit Important for Decision-Making  For Each Patient  </vt:lpstr>
      <vt:lpstr> Available Methods To  Improve 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Evaluation of Endometrium Necessary in all cases of Infertility</dc:title>
  <dc:creator>Madhuri Patil</dc:creator>
  <cp:lastModifiedBy>Madhuri Patil</cp:lastModifiedBy>
  <cp:revision>11</cp:revision>
  <dcterms:created xsi:type="dcterms:W3CDTF">2018-07-10T09:22:23Z</dcterms:created>
  <dcterms:modified xsi:type="dcterms:W3CDTF">2019-07-30T07:41:11Z</dcterms:modified>
</cp:coreProperties>
</file>